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64.xml" ContentType="application/inkml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9" r:id="rId1"/>
    <p:sldMasterId id="2147484249" r:id="rId2"/>
    <p:sldMasterId id="2147484261" r:id="rId3"/>
    <p:sldMasterId id="2147484297" r:id="rId4"/>
    <p:sldMasterId id="2147484309" r:id="rId5"/>
    <p:sldMasterId id="2147484363" r:id="rId6"/>
    <p:sldMasterId id="2147484375" r:id="rId7"/>
    <p:sldMasterId id="2147484387" r:id="rId8"/>
  </p:sldMasterIdLst>
  <p:sldIdLst>
    <p:sldId id="256" r:id="rId9"/>
    <p:sldId id="263" r:id="rId10"/>
    <p:sldId id="264" r:id="rId11"/>
    <p:sldId id="257" r:id="rId12"/>
    <p:sldId id="265" r:id="rId13"/>
    <p:sldId id="266" r:id="rId14"/>
    <p:sldId id="259" r:id="rId15"/>
    <p:sldId id="260" r:id="rId16"/>
    <p:sldId id="261" r:id="rId17"/>
    <p:sldId id="262" r:id="rId18"/>
    <p:sldId id="267" r:id="rId19"/>
    <p:sldId id="280" r:id="rId20"/>
    <p:sldId id="268" r:id="rId21"/>
    <p:sldId id="28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 Charan Tej Gaddam" initials="RCTG" lastIdx="1" clrIdx="0">
    <p:extLst>
      <p:ext uri="{19B8F6BF-5375-455C-9EA6-DF929625EA0E}">
        <p15:presenceInfo xmlns:p15="http://schemas.microsoft.com/office/powerpoint/2012/main" userId="7d9cb48093cc2b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5419"/>
    <a:srgbClr val="0B2F0E"/>
    <a:srgbClr val="1C7625"/>
    <a:srgbClr val="104415"/>
    <a:srgbClr val="BF0707"/>
    <a:srgbClr val="BA4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 Charan Tej Gaddam" userId="7d9cb48093cc2bae" providerId="LiveId" clId="{EF9FE1B1-123F-4697-9B7F-73FF8EA298E3}"/>
    <pc:docChg chg="undo custSel addSld modSld">
      <pc:chgData name="Ram Charan Tej Gaddam" userId="7d9cb48093cc2bae" providerId="LiveId" clId="{EF9FE1B1-123F-4697-9B7F-73FF8EA298E3}" dt="2023-05-15T07:17:37.848" v="3947" actId="12"/>
      <pc:docMkLst>
        <pc:docMk/>
      </pc:docMkLst>
      <pc:sldChg chg="modSp mod">
        <pc:chgData name="Ram Charan Tej Gaddam" userId="7d9cb48093cc2bae" providerId="LiveId" clId="{EF9FE1B1-123F-4697-9B7F-73FF8EA298E3}" dt="2023-05-15T06:54:13.868" v="3757" actId="207"/>
        <pc:sldMkLst>
          <pc:docMk/>
          <pc:sldMk cId="3257730844" sldId="256"/>
        </pc:sldMkLst>
        <pc:spChg chg="mod">
          <ac:chgData name="Ram Charan Tej Gaddam" userId="7d9cb48093cc2bae" providerId="LiveId" clId="{EF9FE1B1-123F-4697-9B7F-73FF8EA298E3}" dt="2023-05-15T06:54:13.868" v="3757" actId="207"/>
          <ac:spMkLst>
            <pc:docMk/>
            <pc:sldMk cId="3257730844" sldId="256"/>
            <ac:spMk id="3" creationId="{3E390F7E-E1FD-7570-2338-2315C1B0778D}"/>
          </ac:spMkLst>
        </pc:spChg>
      </pc:sldChg>
      <pc:sldChg chg="modSp mod">
        <pc:chgData name="Ram Charan Tej Gaddam" userId="7d9cb48093cc2bae" providerId="LiveId" clId="{EF9FE1B1-123F-4697-9B7F-73FF8EA298E3}" dt="2023-05-15T06:51:50.885" v="3748" actId="1076"/>
        <pc:sldMkLst>
          <pc:docMk/>
          <pc:sldMk cId="2173748376" sldId="259"/>
        </pc:sldMkLst>
        <pc:spChg chg="mod">
          <ac:chgData name="Ram Charan Tej Gaddam" userId="7d9cb48093cc2bae" providerId="LiveId" clId="{EF9FE1B1-123F-4697-9B7F-73FF8EA298E3}" dt="2023-05-15T06:51:50.885" v="3748" actId="1076"/>
          <ac:spMkLst>
            <pc:docMk/>
            <pc:sldMk cId="2173748376" sldId="259"/>
            <ac:spMk id="3" creationId="{0DED8A9F-3FD9-3E91-2590-79CC1AD528A8}"/>
          </ac:spMkLst>
        </pc:spChg>
      </pc:sldChg>
      <pc:sldChg chg="modSp">
        <pc:chgData name="Ram Charan Tej Gaddam" userId="7d9cb48093cc2bae" providerId="LiveId" clId="{EF9FE1B1-123F-4697-9B7F-73FF8EA298E3}" dt="2023-05-15T06:51:40.620" v="3747"/>
        <pc:sldMkLst>
          <pc:docMk/>
          <pc:sldMk cId="560292171" sldId="260"/>
        </pc:sldMkLst>
        <pc:spChg chg="mod">
          <ac:chgData name="Ram Charan Tej Gaddam" userId="7d9cb48093cc2bae" providerId="LiveId" clId="{EF9FE1B1-123F-4697-9B7F-73FF8EA298E3}" dt="2023-05-15T06:51:40.620" v="3747"/>
          <ac:spMkLst>
            <pc:docMk/>
            <pc:sldMk cId="560292171" sldId="260"/>
            <ac:spMk id="5" creationId="{62EA0E5D-45A3-69FF-533B-7EA3EBCB7A5A}"/>
          </ac:spMkLst>
        </pc:spChg>
      </pc:sldChg>
      <pc:sldChg chg="modSp mod">
        <pc:chgData name="Ram Charan Tej Gaddam" userId="7d9cb48093cc2bae" providerId="LiveId" clId="{EF9FE1B1-123F-4697-9B7F-73FF8EA298E3}" dt="2023-05-15T07:17:37.848" v="3947" actId="12"/>
        <pc:sldMkLst>
          <pc:docMk/>
          <pc:sldMk cId="2955259622" sldId="261"/>
        </pc:sldMkLst>
        <pc:spChg chg="mod">
          <ac:chgData name="Ram Charan Tej Gaddam" userId="7d9cb48093cc2bae" providerId="LiveId" clId="{EF9FE1B1-123F-4697-9B7F-73FF8EA298E3}" dt="2023-05-15T07:17:37.848" v="3947" actId="12"/>
          <ac:spMkLst>
            <pc:docMk/>
            <pc:sldMk cId="2955259622" sldId="261"/>
            <ac:spMk id="5" creationId="{BE3A9599-F7D3-892E-F001-31206F36FA6C}"/>
          </ac:spMkLst>
        </pc:spChg>
      </pc:sldChg>
      <pc:sldChg chg="modSp mod">
        <pc:chgData name="Ram Charan Tej Gaddam" userId="7d9cb48093cc2bae" providerId="LiveId" clId="{EF9FE1B1-123F-4697-9B7F-73FF8EA298E3}" dt="2023-05-15T06:51:14.606" v="3742" actId="1076"/>
        <pc:sldMkLst>
          <pc:docMk/>
          <pc:sldMk cId="3613667062" sldId="262"/>
        </pc:sldMkLst>
        <pc:spChg chg="mod">
          <ac:chgData name="Ram Charan Tej Gaddam" userId="7d9cb48093cc2bae" providerId="LiveId" clId="{EF9FE1B1-123F-4697-9B7F-73FF8EA298E3}" dt="2023-05-15T06:51:14.606" v="3742" actId="1076"/>
          <ac:spMkLst>
            <pc:docMk/>
            <pc:sldMk cId="3613667062" sldId="262"/>
            <ac:spMk id="8" creationId="{30C3CA1B-5A68-976D-CB13-17D5B5E32360}"/>
          </ac:spMkLst>
        </pc:spChg>
      </pc:sldChg>
      <pc:sldChg chg="modSp mod">
        <pc:chgData name="Ram Charan Tej Gaddam" userId="7d9cb48093cc2bae" providerId="LiveId" clId="{EF9FE1B1-123F-4697-9B7F-73FF8EA298E3}" dt="2023-05-15T06:52:15.312" v="3750" actId="207"/>
        <pc:sldMkLst>
          <pc:docMk/>
          <pc:sldMk cId="218363431" sldId="263"/>
        </pc:sldMkLst>
        <pc:spChg chg="mod">
          <ac:chgData name="Ram Charan Tej Gaddam" userId="7d9cb48093cc2bae" providerId="LiveId" clId="{EF9FE1B1-123F-4697-9B7F-73FF8EA298E3}" dt="2023-05-15T05:01:49.681" v="2881"/>
          <ac:spMkLst>
            <pc:docMk/>
            <pc:sldMk cId="218363431" sldId="263"/>
            <ac:spMk id="2" creationId="{06E1A216-3CDE-60C1-24E5-741B2FF7F45C}"/>
          </ac:spMkLst>
        </pc:spChg>
        <pc:spChg chg="mod">
          <ac:chgData name="Ram Charan Tej Gaddam" userId="7d9cb48093cc2bae" providerId="LiveId" clId="{EF9FE1B1-123F-4697-9B7F-73FF8EA298E3}" dt="2023-05-15T06:52:15.312" v="3750" actId="207"/>
          <ac:spMkLst>
            <pc:docMk/>
            <pc:sldMk cId="218363431" sldId="263"/>
            <ac:spMk id="3" creationId="{092F3332-C2FA-C061-BB18-BBD5F5664AE8}"/>
          </ac:spMkLst>
        </pc:spChg>
      </pc:sldChg>
      <pc:sldChg chg="modSp">
        <pc:chgData name="Ram Charan Tej Gaddam" userId="7d9cb48093cc2bae" providerId="LiveId" clId="{EF9FE1B1-123F-4697-9B7F-73FF8EA298E3}" dt="2023-05-15T06:40:29.057" v="3739" actId="20577"/>
        <pc:sldMkLst>
          <pc:docMk/>
          <pc:sldMk cId="2618986825" sldId="265"/>
        </pc:sldMkLst>
        <pc:graphicFrameChg chg="mod">
          <ac:chgData name="Ram Charan Tej Gaddam" userId="7d9cb48093cc2bae" providerId="LiveId" clId="{EF9FE1B1-123F-4697-9B7F-73FF8EA298E3}" dt="2023-05-15T06:40:29.057" v="3739" actId="20577"/>
          <ac:graphicFrameMkLst>
            <pc:docMk/>
            <pc:sldMk cId="2618986825" sldId="265"/>
            <ac:graphicFrameMk id="5" creationId="{6310F172-FD3C-F856-2B65-7E114A3D5329}"/>
          </ac:graphicFrameMkLst>
        </pc:graphicFrameChg>
      </pc:sldChg>
      <pc:sldChg chg="modSp mod">
        <pc:chgData name="Ram Charan Tej Gaddam" userId="7d9cb48093cc2bae" providerId="LiveId" clId="{EF9FE1B1-123F-4697-9B7F-73FF8EA298E3}" dt="2023-05-15T04:47:45.043" v="1887"/>
        <pc:sldMkLst>
          <pc:docMk/>
          <pc:sldMk cId="939966565" sldId="267"/>
        </pc:sldMkLst>
        <pc:spChg chg="mod">
          <ac:chgData name="Ram Charan Tej Gaddam" userId="7d9cb48093cc2bae" providerId="LiveId" clId="{EF9FE1B1-123F-4697-9B7F-73FF8EA298E3}" dt="2023-05-15T04:47:45.043" v="1887"/>
          <ac:spMkLst>
            <pc:docMk/>
            <pc:sldMk cId="939966565" sldId="267"/>
            <ac:spMk id="2" creationId="{7B0467B2-5616-7944-F3CF-DA28154E4A9E}"/>
          </ac:spMkLst>
        </pc:spChg>
      </pc:sldChg>
      <pc:sldChg chg="addSp modSp mod chgLayout">
        <pc:chgData name="Ram Charan Tej Gaddam" userId="7d9cb48093cc2bae" providerId="LiveId" clId="{EF9FE1B1-123F-4697-9B7F-73FF8EA298E3}" dt="2023-05-15T06:54:55.543" v="3759" actId="1076"/>
        <pc:sldMkLst>
          <pc:docMk/>
          <pc:sldMk cId="3915309742" sldId="268"/>
        </pc:sldMkLst>
        <pc:spChg chg="add mod">
          <ac:chgData name="Ram Charan Tej Gaddam" userId="7d9cb48093cc2bae" providerId="LiveId" clId="{EF9FE1B1-123F-4697-9B7F-73FF8EA298E3}" dt="2023-05-15T06:54:55.543" v="3759" actId="1076"/>
          <ac:spMkLst>
            <pc:docMk/>
            <pc:sldMk cId="3915309742" sldId="268"/>
            <ac:spMk id="2" creationId="{348E30E1-5575-5CB2-75A1-D105AD9ED630}"/>
          </ac:spMkLst>
        </pc:spChg>
      </pc:sldChg>
      <pc:sldChg chg="addSp delSp modSp mod modClrScheme chgLayout">
        <pc:chgData name="Ram Charan Tej Gaddam" userId="7d9cb48093cc2bae" providerId="LiveId" clId="{EF9FE1B1-123F-4697-9B7F-73FF8EA298E3}" dt="2023-05-15T05:04:05.813" v="2900"/>
        <pc:sldMkLst>
          <pc:docMk/>
          <pc:sldMk cId="3128025992" sldId="269"/>
        </pc:sldMkLst>
        <pc:spChg chg="add del mod">
          <ac:chgData name="Ram Charan Tej Gaddam" userId="7d9cb48093cc2bae" providerId="LiveId" clId="{EF9FE1B1-123F-4697-9B7F-73FF8EA298E3}" dt="2023-05-14T22:58:00.164" v="635" actId="767"/>
          <ac:spMkLst>
            <pc:docMk/>
            <pc:sldMk cId="3128025992" sldId="269"/>
            <ac:spMk id="2" creationId="{58EB9DA0-814E-1D13-1A4D-1519EBC9A1D9}"/>
          </ac:spMkLst>
        </pc:spChg>
        <pc:spChg chg="mod">
          <ac:chgData name="Ram Charan Tej Gaddam" userId="7d9cb48093cc2bae" providerId="LiveId" clId="{EF9FE1B1-123F-4697-9B7F-73FF8EA298E3}" dt="2023-05-15T05:02:21.344" v="2887" actId="1076"/>
          <ac:spMkLst>
            <pc:docMk/>
            <pc:sldMk cId="3128025992" sldId="269"/>
            <ac:spMk id="2" creationId="{E1114960-8332-BE20-7120-A5623BE7EABE}"/>
          </ac:spMkLst>
        </pc:spChg>
        <pc:spChg chg="add del mod">
          <ac:chgData name="Ram Charan Tej Gaddam" userId="7d9cb48093cc2bae" providerId="LiveId" clId="{EF9FE1B1-123F-4697-9B7F-73FF8EA298E3}" dt="2023-05-14T22:58:21.600" v="637" actId="700"/>
          <ac:spMkLst>
            <pc:docMk/>
            <pc:sldMk cId="3128025992" sldId="269"/>
            <ac:spMk id="3" creationId="{090A4B1D-A481-DF3D-6414-D8FF88C8E8F0}"/>
          </ac:spMkLst>
        </pc:spChg>
        <pc:spChg chg="mod ord">
          <ac:chgData name="Ram Charan Tej Gaddam" userId="7d9cb48093cc2bae" providerId="LiveId" clId="{EF9FE1B1-123F-4697-9B7F-73FF8EA298E3}" dt="2023-05-15T05:02:13.795" v="2886" actId="5793"/>
          <ac:spMkLst>
            <pc:docMk/>
            <pc:sldMk cId="3128025992" sldId="269"/>
            <ac:spMk id="4" creationId="{74900EA1-C7E1-5760-6A87-9AB1CBDE75DF}"/>
          </ac:spMkLst>
        </pc:spChg>
        <pc:spChg chg="add del mod">
          <ac:chgData name="Ram Charan Tej Gaddam" userId="7d9cb48093cc2bae" providerId="LiveId" clId="{EF9FE1B1-123F-4697-9B7F-73FF8EA298E3}" dt="2023-05-14T22:58:21.600" v="637" actId="700"/>
          <ac:spMkLst>
            <pc:docMk/>
            <pc:sldMk cId="3128025992" sldId="269"/>
            <ac:spMk id="4" creationId="{883E8A9C-C75B-8629-EBF1-42E4C6805723}"/>
          </ac:spMkLst>
        </pc:spChg>
        <pc:spChg chg="add mod ord">
          <ac:chgData name="Ram Charan Tej Gaddam" userId="7d9cb48093cc2bae" providerId="LiveId" clId="{EF9FE1B1-123F-4697-9B7F-73FF8EA298E3}" dt="2023-05-15T05:04:05.813" v="2900"/>
          <ac:spMkLst>
            <pc:docMk/>
            <pc:sldMk cId="3128025992" sldId="269"/>
            <ac:spMk id="5" creationId="{A29F2A2E-2E4A-4442-F036-7F5C4A028ABB}"/>
          </ac:spMkLst>
        </pc:spChg>
        <pc:spChg chg="add del mod">
          <ac:chgData name="Ram Charan Tej Gaddam" userId="7d9cb48093cc2bae" providerId="LiveId" clId="{EF9FE1B1-123F-4697-9B7F-73FF8EA298E3}" dt="2023-05-14T23:05:53.378" v="646" actId="22"/>
          <ac:spMkLst>
            <pc:docMk/>
            <pc:sldMk cId="3128025992" sldId="269"/>
            <ac:spMk id="6" creationId="{2E71FE77-286C-7BF2-148A-CF834D5E2370}"/>
          </ac:spMkLst>
        </pc:spChg>
        <pc:picChg chg="mod">
          <ac:chgData name="Ram Charan Tej Gaddam" userId="7d9cb48093cc2bae" providerId="LiveId" clId="{EF9FE1B1-123F-4697-9B7F-73FF8EA298E3}" dt="2023-05-15T05:02:24.591" v="2888" actId="1076"/>
          <ac:picMkLst>
            <pc:docMk/>
            <pc:sldMk cId="3128025992" sldId="269"/>
            <ac:picMk id="7" creationId="{8D8E34BF-F1DA-DE32-D376-686C83312628}"/>
          </ac:picMkLst>
        </pc:picChg>
        <pc:picChg chg="add mod ord">
          <ac:chgData name="Ram Charan Tej Gaddam" userId="7d9cb48093cc2bae" providerId="LiveId" clId="{EF9FE1B1-123F-4697-9B7F-73FF8EA298E3}" dt="2023-05-14T23:05:53.378" v="646" actId="22"/>
          <ac:picMkLst>
            <pc:docMk/>
            <pc:sldMk cId="3128025992" sldId="269"/>
            <ac:picMk id="8" creationId="{9AC68312-0BE5-21FF-AE4F-2D46BE50E29B}"/>
          </ac:picMkLst>
        </pc:picChg>
      </pc:sldChg>
      <pc:sldChg chg="addSp delSp modSp new mod modClrScheme chgLayout">
        <pc:chgData name="Ram Charan Tej Gaddam" userId="7d9cb48093cc2bae" providerId="LiveId" clId="{EF9FE1B1-123F-4697-9B7F-73FF8EA298E3}" dt="2023-05-15T05:02:45.273" v="2891" actId="1076"/>
        <pc:sldMkLst>
          <pc:docMk/>
          <pc:sldMk cId="3099260804" sldId="270"/>
        </pc:sldMkLst>
        <pc:spChg chg="del">
          <ac:chgData name="Ram Charan Tej Gaddam" userId="7d9cb48093cc2bae" providerId="LiveId" clId="{EF9FE1B1-123F-4697-9B7F-73FF8EA298E3}" dt="2023-05-14T23:11:18.354" v="655" actId="700"/>
          <ac:spMkLst>
            <pc:docMk/>
            <pc:sldMk cId="3099260804" sldId="270"/>
            <ac:spMk id="2" creationId="{5D9506D6-78BF-40EE-9AF7-A08D64DA1FED}"/>
          </ac:spMkLst>
        </pc:spChg>
        <pc:spChg chg="del">
          <ac:chgData name="Ram Charan Tej Gaddam" userId="7d9cb48093cc2bae" providerId="LiveId" clId="{EF9FE1B1-123F-4697-9B7F-73FF8EA298E3}" dt="2023-05-14T23:09:19.309" v="651"/>
          <ac:spMkLst>
            <pc:docMk/>
            <pc:sldMk cId="3099260804" sldId="270"/>
            <ac:spMk id="3" creationId="{A2E55ABF-F6C8-6D91-19C5-143C109CBDFC}"/>
          </ac:spMkLst>
        </pc:spChg>
        <pc:picChg chg="mod">
          <ac:chgData name="Ram Charan Tej Gaddam" userId="7d9cb48093cc2bae" providerId="LiveId" clId="{EF9FE1B1-123F-4697-9B7F-73FF8EA298E3}" dt="2023-05-15T05:02:40.580" v="2890" actId="1076"/>
          <ac:picMkLst>
            <pc:docMk/>
            <pc:sldMk cId="3099260804" sldId="270"/>
            <ac:picMk id="3" creationId="{E8443B1A-117A-1226-CBF9-B3F02F5184D8}"/>
          </ac:picMkLst>
        </pc:picChg>
        <pc:picChg chg="add mod ord">
          <ac:chgData name="Ram Charan Tej Gaddam" userId="7d9cb48093cc2bae" providerId="LiveId" clId="{EF9FE1B1-123F-4697-9B7F-73FF8EA298E3}" dt="2023-05-14T23:11:23.130" v="656" actId="1076"/>
          <ac:picMkLst>
            <pc:docMk/>
            <pc:sldMk cId="3099260804" sldId="270"/>
            <ac:picMk id="4" creationId="{09E91C99-96FE-36A8-8E17-AB3FF9573154}"/>
          </ac:picMkLst>
        </pc:picChg>
        <pc:picChg chg="mod">
          <ac:chgData name="Ram Charan Tej Gaddam" userId="7d9cb48093cc2bae" providerId="LiveId" clId="{EF9FE1B1-123F-4697-9B7F-73FF8EA298E3}" dt="2023-05-15T05:02:45.273" v="2891" actId="1076"/>
          <ac:picMkLst>
            <pc:docMk/>
            <pc:sldMk cId="3099260804" sldId="270"/>
            <ac:picMk id="8" creationId="{BF1EAE08-52DC-B876-F67A-38406BE4780F}"/>
          </ac:picMkLst>
        </pc:picChg>
      </pc:sldChg>
      <pc:sldChg chg="addSp delSp modSp new mod modClrScheme chgLayout">
        <pc:chgData name="Ram Charan Tej Gaddam" userId="7d9cb48093cc2bae" providerId="LiveId" clId="{EF9FE1B1-123F-4697-9B7F-73FF8EA298E3}" dt="2023-05-15T05:02:56.966" v="2893" actId="1076"/>
        <pc:sldMkLst>
          <pc:docMk/>
          <pc:sldMk cId="1789712505" sldId="271"/>
        </pc:sldMkLst>
        <pc:spChg chg="del mod">
          <ac:chgData name="Ram Charan Tej Gaddam" userId="7d9cb48093cc2bae" providerId="LiveId" clId="{EF9FE1B1-123F-4697-9B7F-73FF8EA298E3}" dt="2023-05-14T23:12:13.553" v="657" actId="700"/>
          <ac:spMkLst>
            <pc:docMk/>
            <pc:sldMk cId="1789712505" sldId="271"/>
            <ac:spMk id="2" creationId="{2DF1E415-A7ED-35C7-3073-E4A6D395EF5A}"/>
          </ac:spMkLst>
        </pc:spChg>
        <pc:spChg chg="del">
          <ac:chgData name="Ram Charan Tej Gaddam" userId="7d9cb48093cc2bae" providerId="LiveId" clId="{EF9FE1B1-123F-4697-9B7F-73FF8EA298E3}" dt="2023-05-14T23:08:43.977" v="649" actId="22"/>
          <ac:spMkLst>
            <pc:docMk/>
            <pc:sldMk cId="1789712505" sldId="271"/>
            <ac:spMk id="3" creationId="{B7A02D21-BE22-E239-0AAF-906C354A1B85}"/>
          </ac:spMkLst>
        </pc:spChg>
        <pc:spChg chg="add del mod">
          <ac:chgData name="Ram Charan Tej Gaddam" userId="7d9cb48093cc2bae" providerId="LiveId" clId="{EF9FE1B1-123F-4697-9B7F-73FF8EA298E3}" dt="2023-05-14T23:12:13.553" v="657" actId="700"/>
          <ac:spMkLst>
            <pc:docMk/>
            <pc:sldMk cId="1789712505" sldId="271"/>
            <ac:spMk id="7" creationId="{59EA4496-47D7-019C-E67F-C5F91621DA9B}"/>
          </ac:spMkLst>
        </pc:spChg>
        <pc:picChg chg="mod">
          <ac:chgData name="Ram Charan Tej Gaddam" userId="7d9cb48093cc2bae" providerId="LiveId" clId="{EF9FE1B1-123F-4697-9B7F-73FF8EA298E3}" dt="2023-05-15T05:02:53.464" v="2892" actId="1076"/>
          <ac:picMkLst>
            <pc:docMk/>
            <pc:sldMk cId="1789712505" sldId="271"/>
            <ac:picMk id="3" creationId="{C67AF6F5-FDEB-F97C-8A29-EB5EDA923981}"/>
          </ac:picMkLst>
        </pc:picChg>
        <pc:picChg chg="add del mod ord">
          <ac:chgData name="Ram Charan Tej Gaddam" userId="7d9cb48093cc2bae" providerId="LiveId" clId="{EF9FE1B1-123F-4697-9B7F-73FF8EA298E3}" dt="2023-05-14T23:09:11.188" v="650" actId="21"/>
          <ac:picMkLst>
            <pc:docMk/>
            <pc:sldMk cId="1789712505" sldId="271"/>
            <ac:picMk id="5" creationId="{024EC898-5373-115C-6771-F3B985AEAC87}"/>
          </ac:picMkLst>
        </pc:picChg>
        <pc:picChg chg="mod">
          <ac:chgData name="Ram Charan Tej Gaddam" userId="7d9cb48093cc2bae" providerId="LiveId" clId="{EF9FE1B1-123F-4697-9B7F-73FF8EA298E3}" dt="2023-05-15T05:02:56.966" v="2893" actId="1076"/>
          <ac:picMkLst>
            <pc:docMk/>
            <pc:sldMk cId="1789712505" sldId="271"/>
            <ac:picMk id="7" creationId="{630E9D66-3181-221D-463C-FB93AA476A7B}"/>
          </ac:picMkLst>
        </pc:picChg>
        <pc:picChg chg="add">
          <ac:chgData name="Ram Charan Tej Gaddam" userId="7d9cb48093cc2bae" providerId="LiveId" clId="{EF9FE1B1-123F-4697-9B7F-73FF8EA298E3}" dt="2023-05-14T23:12:15.444" v="658" actId="22"/>
          <ac:picMkLst>
            <pc:docMk/>
            <pc:sldMk cId="1789712505" sldId="271"/>
            <ac:picMk id="9" creationId="{F66E5527-91C8-22EB-B5C1-153D21DA1E9F}"/>
          </ac:picMkLst>
        </pc:picChg>
      </pc:sldChg>
      <pc:sldChg chg="addSp delSp modSp new mod">
        <pc:chgData name="Ram Charan Tej Gaddam" userId="7d9cb48093cc2bae" providerId="LiveId" clId="{EF9FE1B1-123F-4697-9B7F-73FF8EA298E3}" dt="2023-05-15T05:03:04.821" v="2894" actId="1076"/>
        <pc:sldMkLst>
          <pc:docMk/>
          <pc:sldMk cId="2887761431" sldId="272"/>
        </pc:sldMkLst>
        <pc:picChg chg="add del mod">
          <ac:chgData name="Ram Charan Tej Gaddam" userId="7d9cb48093cc2bae" providerId="LiveId" clId="{EF9FE1B1-123F-4697-9B7F-73FF8EA298E3}" dt="2023-05-15T04:34:57.702" v="1605" actId="478"/>
          <ac:picMkLst>
            <pc:docMk/>
            <pc:sldMk cId="2887761431" sldId="272"/>
            <ac:picMk id="3" creationId="{115F45E5-9EA9-0906-B5D0-A13266939F91}"/>
          </ac:picMkLst>
        </pc:picChg>
        <pc:picChg chg="add mod">
          <ac:chgData name="Ram Charan Tej Gaddam" userId="7d9cb48093cc2bae" providerId="LiveId" clId="{EF9FE1B1-123F-4697-9B7F-73FF8EA298E3}" dt="2023-05-15T04:35:29.220" v="1607" actId="1076"/>
          <ac:picMkLst>
            <pc:docMk/>
            <pc:sldMk cId="2887761431" sldId="272"/>
            <ac:picMk id="4" creationId="{0CCCF594-ED50-F654-F8B8-134840DE78A8}"/>
          </ac:picMkLst>
        </pc:picChg>
        <pc:picChg chg="add mod">
          <ac:chgData name="Ram Charan Tej Gaddam" userId="7d9cb48093cc2bae" providerId="LiveId" clId="{EF9FE1B1-123F-4697-9B7F-73FF8EA298E3}" dt="2023-05-15T05:03:04.821" v="2894" actId="1076"/>
          <ac:picMkLst>
            <pc:docMk/>
            <pc:sldMk cId="2887761431" sldId="272"/>
            <ac:picMk id="6" creationId="{C1DECD3B-C3D3-0D7A-F1D6-107E252A20BD}"/>
          </ac:picMkLst>
        </pc:picChg>
      </pc:sldChg>
      <pc:sldChg chg="addSp delSp modSp new mod">
        <pc:chgData name="Ram Charan Tej Gaddam" userId="7d9cb48093cc2bae" providerId="LiveId" clId="{EF9FE1B1-123F-4697-9B7F-73FF8EA298E3}" dt="2023-05-15T06:19:45.041" v="3296" actId="571"/>
        <pc:sldMkLst>
          <pc:docMk/>
          <pc:sldMk cId="443819354" sldId="273"/>
        </pc:sldMkLst>
        <pc:spChg chg="add mod">
          <ac:chgData name="Ram Charan Tej Gaddam" userId="7d9cb48093cc2bae" providerId="LiveId" clId="{EF9FE1B1-123F-4697-9B7F-73FF8EA298E3}" dt="2023-05-15T04:55:14.913" v="2507" actId="20577"/>
          <ac:spMkLst>
            <pc:docMk/>
            <pc:sldMk cId="443819354" sldId="273"/>
            <ac:spMk id="2" creationId="{61CDB7C9-F2E1-393C-5490-DD23BF2FD9A0}"/>
          </ac:spMkLst>
        </pc:spChg>
        <pc:spChg chg="add mod">
          <ac:chgData name="Ram Charan Tej Gaddam" userId="7d9cb48093cc2bae" providerId="LiveId" clId="{EF9FE1B1-123F-4697-9B7F-73FF8EA298E3}" dt="2023-05-14T23:18:27.127" v="866" actId="20577"/>
          <ac:spMkLst>
            <pc:docMk/>
            <pc:sldMk cId="443819354" sldId="273"/>
            <ac:spMk id="4" creationId="{B88A86B1-ADA9-DB3D-0351-97A1E79F9154}"/>
          </ac:spMkLst>
        </pc:spChg>
        <pc:picChg chg="add del mod">
          <ac:chgData name="Ram Charan Tej Gaddam" userId="7d9cb48093cc2bae" providerId="LiveId" clId="{EF9FE1B1-123F-4697-9B7F-73FF8EA298E3}" dt="2023-05-15T04:36:06.859" v="1610" actId="478"/>
          <ac:picMkLst>
            <pc:docMk/>
            <pc:sldMk cId="443819354" sldId="273"/>
            <ac:picMk id="3" creationId="{79308352-483A-9593-4282-5918F5A470CB}"/>
          </ac:picMkLst>
        </pc:picChg>
        <pc:picChg chg="add mod">
          <ac:chgData name="Ram Charan Tej Gaddam" userId="7d9cb48093cc2bae" providerId="LiveId" clId="{EF9FE1B1-123F-4697-9B7F-73FF8EA298E3}" dt="2023-05-14T23:17:53.437" v="674" actId="1076"/>
          <ac:picMkLst>
            <pc:docMk/>
            <pc:sldMk cId="443819354" sldId="273"/>
            <ac:picMk id="6" creationId="{03661B86-31D0-0608-5407-19113EDEACBC}"/>
          </ac:picMkLst>
        </pc:picChg>
        <pc:picChg chg="add mod">
          <ac:chgData name="Ram Charan Tej Gaddam" userId="7d9cb48093cc2bae" providerId="LiveId" clId="{EF9FE1B1-123F-4697-9B7F-73FF8EA298E3}" dt="2023-05-15T04:54:24.234" v="2319" actId="1076"/>
          <ac:picMkLst>
            <pc:docMk/>
            <pc:sldMk cId="443819354" sldId="273"/>
            <ac:picMk id="7" creationId="{F3C4F141-F768-968E-7120-A104B6A38CEB}"/>
          </ac:picMkLst>
        </pc:picChg>
        <pc:picChg chg="add mod">
          <ac:chgData name="Ram Charan Tej Gaddam" userId="7d9cb48093cc2bae" providerId="LiveId" clId="{EF9FE1B1-123F-4697-9B7F-73FF8EA298E3}" dt="2023-05-15T04:56:10.692" v="2510" actId="1076"/>
          <ac:picMkLst>
            <pc:docMk/>
            <pc:sldMk cId="443819354" sldId="273"/>
            <ac:picMk id="8" creationId="{5B1A252D-327F-31CC-E314-33195FF25345}"/>
          </ac:picMkLst>
        </pc:picChg>
        <pc:picChg chg="add mod">
          <ac:chgData name="Ram Charan Tej Gaddam" userId="7d9cb48093cc2bae" providerId="LiveId" clId="{EF9FE1B1-123F-4697-9B7F-73FF8EA298E3}" dt="2023-05-15T04:56:07.182" v="2509" actId="1076"/>
          <ac:picMkLst>
            <pc:docMk/>
            <pc:sldMk cId="443819354" sldId="273"/>
            <ac:picMk id="10" creationId="{B0294E64-1826-93B0-4131-036B3D635697}"/>
          </ac:picMkLst>
        </pc:picChg>
        <pc:picChg chg="add mod">
          <ac:chgData name="Ram Charan Tej Gaddam" userId="7d9cb48093cc2bae" providerId="LiveId" clId="{EF9FE1B1-123F-4697-9B7F-73FF8EA298E3}" dt="2023-05-15T06:19:45.041" v="3296" actId="571"/>
          <ac:picMkLst>
            <pc:docMk/>
            <pc:sldMk cId="443819354" sldId="273"/>
            <ac:picMk id="11" creationId="{BDC9D404-3985-D744-89C6-442747158975}"/>
          </ac:picMkLst>
        </pc:picChg>
      </pc:sldChg>
      <pc:sldChg chg="addSp modSp new mod">
        <pc:chgData name="Ram Charan Tej Gaddam" userId="7d9cb48093cc2bae" providerId="LiveId" clId="{EF9FE1B1-123F-4697-9B7F-73FF8EA298E3}" dt="2023-05-15T05:03:15.018" v="2895" actId="1076"/>
        <pc:sldMkLst>
          <pc:docMk/>
          <pc:sldMk cId="1276658931" sldId="274"/>
        </pc:sldMkLst>
        <pc:spChg chg="add mod">
          <ac:chgData name="Ram Charan Tej Gaddam" userId="7d9cb48093cc2bae" providerId="LiveId" clId="{EF9FE1B1-123F-4697-9B7F-73FF8EA298E3}" dt="2023-05-14T23:19:33.875" v="879" actId="20577"/>
          <ac:spMkLst>
            <pc:docMk/>
            <pc:sldMk cId="1276658931" sldId="274"/>
            <ac:spMk id="2" creationId="{CFAEEAF0-A886-58B3-E0D9-AF04CCC21ED7}"/>
          </ac:spMkLst>
        </pc:spChg>
        <pc:picChg chg="add mod">
          <ac:chgData name="Ram Charan Tej Gaddam" userId="7d9cb48093cc2bae" providerId="LiveId" clId="{EF9FE1B1-123F-4697-9B7F-73FF8EA298E3}" dt="2023-05-15T05:03:15.018" v="2895" actId="1076"/>
          <ac:picMkLst>
            <pc:docMk/>
            <pc:sldMk cId="1276658931" sldId="274"/>
            <ac:picMk id="4" creationId="{1AB7AAE5-9CD6-87EB-5A51-5792417A5718}"/>
          </ac:picMkLst>
        </pc:picChg>
      </pc:sldChg>
      <pc:sldChg chg="addSp delSp modSp new mod">
        <pc:chgData name="Ram Charan Tej Gaddam" userId="7d9cb48093cc2bae" providerId="LiveId" clId="{EF9FE1B1-123F-4697-9B7F-73FF8EA298E3}" dt="2023-05-14T23:23:11.074" v="893" actId="1076"/>
        <pc:sldMkLst>
          <pc:docMk/>
          <pc:sldMk cId="702949784" sldId="275"/>
        </pc:sldMkLst>
        <pc:spChg chg="add del mod">
          <ac:chgData name="Ram Charan Tej Gaddam" userId="7d9cb48093cc2bae" providerId="LiveId" clId="{EF9FE1B1-123F-4697-9B7F-73FF8EA298E3}" dt="2023-05-14T23:23:01.968" v="890"/>
          <ac:spMkLst>
            <pc:docMk/>
            <pc:sldMk cId="702949784" sldId="275"/>
            <ac:spMk id="2" creationId="{F8E098D5-6074-5111-8B49-2D952D1C191B}"/>
          </ac:spMkLst>
        </pc:spChg>
        <pc:picChg chg="add mod">
          <ac:chgData name="Ram Charan Tej Gaddam" userId="7d9cb48093cc2bae" providerId="LiveId" clId="{EF9FE1B1-123F-4697-9B7F-73FF8EA298E3}" dt="2023-05-14T23:23:11.074" v="893" actId="1076"/>
          <ac:picMkLst>
            <pc:docMk/>
            <pc:sldMk cId="702949784" sldId="275"/>
            <ac:picMk id="4" creationId="{BB9AFF8B-45DA-115F-2044-6893F4D1919F}"/>
          </ac:picMkLst>
        </pc:picChg>
        <pc:picChg chg="add del mod">
          <ac:chgData name="Ram Charan Tej Gaddam" userId="7d9cb48093cc2bae" providerId="LiveId" clId="{EF9FE1B1-123F-4697-9B7F-73FF8EA298E3}" dt="2023-05-14T23:23:09.150" v="892" actId="21"/>
          <ac:picMkLst>
            <pc:docMk/>
            <pc:sldMk cId="702949784" sldId="275"/>
            <ac:picMk id="6" creationId="{C7693B70-A2AB-D46F-7347-1BBF46A6DDED}"/>
          </ac:picMkLst>
        </pc:picChg>
      </pc:sldChg>
      <pc:sldChg chg="addSp modSp new mod">
        <pc:chgData name="Ram Charan Tej Gaddam" userId="7d9cb48093cc2bae" providerId="LiveId" clId="{EF9FE1B1-123F-4697-9B7F-73FF8EA298E3}" dt="2023-05-14T23:23:17.287" v="895" actId="1076"/>
        <pc:sldMkLst>
          <pc:docMk/>
          <pc:sldMk cId="1505361041" sldId="276"/>
        </pc:sldMkLst>
        <pc:picChg chg="add mod">
          <ac:chgData name="Ram Charan Tej Gaddam" userId="7d9cb48093cc2bae" providerId="LiveId" clId="{EF9FE1B1-123F-4697-9B7F-73FF8EA298E3}" dt="2023-05-14T23:23:17.287" v="895" actId="1076"/>
          <ac:picMkLst>
            <pc:docMk/>
            <pc:sldMk cId="1505361041" sldId="276"/>
            <ac:picMk id="2" creationId="{936678C2-C2FC-682A-E735-388C1317505E}"/>
          </ac:picMkLst>
        </pc:picChg>
      </pc:sldChg>
      <pc:sldChg chg="addSp delSp modSp new mod">
        <pc:chgData name="Ram Charan Tej Gaddam" userId="7d9cb48093cc2bae" providerId="LiveId" clId="{EF9FE1B1-123F-4697-9B7F-73FF8EA298E3}" dt="2023-05-14T23:25:43.567" v="903"/>
        <pc:sldMkLst>
          <pc:docMk/>
          <pc:sldMk cId="3721046612" sldId="277"/>
        </pc:sldMkLst>
        <pc:spChg chg="add del mod">
          <ac:chgData name="Ram Charan Tej Gaddam" userId="7d9cb48093cc2bae" providerId="LiveId" clId="{EF9FE1B1-123F-4697-9B7F-73FF8EA298E3}" dt="2023-05-14T23:25:43.567" v="903"/>
          <ac:spMkLst>
            <pc:docMk/>
            <pc:sldMk cId="3721046612" sldId="277"/>
            <ac:spMk id="2" creationId="{DAB1D407-BFEB-E780-82CC-0D1E469EA607}"/>
          </ac:spMkLst>
        </pc:spChg>
        <pc:picChg chg="add mod">
          <ac:chgData name="Ram Charan Tej Gaddam" userId="7d9cb48093cc2bae" providerId="LiveId" clId="{EF9FE1B1-123F-4697-9B7F-73FF8EA298E3}" dt="2023-05-14T23:24:50.958" v="898" actId="1076"/>
          <ac:picMkLst>
            <pc:docMk/>
            <pc:sldMk cId="3721046612" sldId="277"/>
            <ac:picMk id="4" creationId="{3784F53E-BFC8-2A7C-D1A4-65F7223C796D}"/>
          </ac:picMkLst>
        </pc:picChg>
        <pc:picChg chg="add mod">
          <ac:chgData name="Ram Charan Tej Gaddam" userId="7d9cb48093cc2bae" providerId="LiveId" clId="{EF9FE1B1-123F-4697-9B7F-73FF8EA298E3}" dt="2023-05-14T23:25:38.796" v="900" actId="1076"/>
          <ac:picMkLst>
            <pc:docMk/>
            <pc:sldMk cId="3721046612" sldId="277"/>
            <ac:picMk id="6" creationId="{F1751A0B-F42B-1F4C-82AA-9429BF6700C1}"/>
          </ac:picMkLst>
        </pc:picChg>
      </pc:sldChg>
      <pc:sldChg chg="addSp modSp new mod">
        <pc:chgData name="Ram Charan Tej Gaddam" userId="7d9cb48093cc2bae" providerId="LiveId" clId="{EF9FE1B1-123F-4697-9B7F-73FF8EA298E3}" dt="2023-05-15T05:03:30.965" v="2897" actId="1076"/>
        <pc:sldMkLst>
          <pc:docMk/>
          <pc:sldMk cId="1834341788" sldId="278"/>
        </pc:sldMkLst>
        <pc:spChg chg="add mod">
          <ac:chgData name="Ram Charan Tej Gaddam" userId="7d9cb48093cc2bae" providerId="LiveId" clId="{EF9FE1B1-123F-4697-9B7F-73FF8EA298E3}" dt="2023-05-15T04:52:49.076" v="2303" actId="20577"/>
          <ac:spMkLst>
            <pc:docMk/>
            <pc:sldMk cId="1834341788" sldId="278"/>
            <ac:spMk id="2" creationId="{DD510F45-5637-E973-67F8-4FC9ECB8E0BB}"/>
          </ac:spMkLst>
        </pc:spChg>
        <pc:spChg chg="add mod">
          <ac:chgData name="Ram Charan Tej Gaddam" userId="7d9cb48093cc2bae" providerId="LiveId" clId="{EF9FE1B1-123F-4697-9B7F-73FF8EA298E3}" dt="2023-05-14T23:37:48.013" v="1499" actId="20577"/>
          <ac:spMkLst>
            <pc:docMk/>
            <pc:sldMk cId="1834341788" sldId="278"/>
            <ac:spMk id="7" creationId="{1595C917-EF38-3D11-953A-DB2AA981F99D}"/>
          </ac:spMkLst>
        </pc:spChg>
        <pc:picChg chg="add mod">
          <ac:chgData name="Ram Charan Tej Gaddam" userId="7d9cb48093cc2bae" providerId="LiveId" clId="{EF9FE1B1-123F-4697-9B7F-73FF8EA298E3}" dt="2023-05-14T23:30:10.818" v="917" actId="1076"/>
          <ac:picMkLst>
            <pc:docMk/>
            <pc:sldMk cId="1834341788" sldId="278"/>
            <ac:picMk id="4" creationId="{F7C302D9-FBA2-2406-A67C-9EF0413E2082}"/>
          </ac:picMkLst>
        </pc:picChg>
        <pc:picChg chg="add mod">
          <ac:chgData name="Ram Charan Tej Gaddam" userId="7d9cb48093cc2bae" providerId="LiveId" clId="{EF9FE1B1-123F-4697-9B7F-73FF8EA298E3}" dt="2023-05-15T05:03:28.079" v="2896" actId="1076"/>
          <ac:picMkLst>
            <pc:docMk/>
            <pc:sldMk cId="1834341788" sldId="278"/>
            <ac:picMk id="6" creationId="{2089F09D-0735-B47C-5888-7E55816ACF14}"/>
          </ac:picMkLst>
        </pc:picChg>
        <pc:picChg chg="add mod">
          <ac:chgData name="Ram Charan Tej Gaddam" userId="7d9cb48093cc2bae" providerId="LiveId" clId="{EF9FE1B1-123F-4697-9B7F-73FF8EA298E3}" dt="2023-05-15T05:03:30.965" v="2897" actId="1076"/>
          <ac:picMkLst>
            <pc:docMk/>
            <pc:sldMk cId="1834341788" sldId="278"/>
            <ac:picMk id="9" creationId="{3094BBAE-09F1-FC57-74D2-9D6D64095B4A}"/>
          </ac:picMkLst>
        </pc:picChg>
        <pc:picChg chg="add mod">
          <ac:chgData name="Ram Charan Tej Gaddam" userId="7d9cb48093cc2bae" providerId="LiveId" clId="{EF9FE1B1-123F-4697-9B7F-73FF8EA298E3}" dt="2023-05-14T23:39:30.059" v="1502" actId="1035"/>
          <ac:picMkLst>
            <pc:docMk/>
            <pc:sldMk cId="1834341788" sldId="278"/>
            <ac:picMk id="11" creationId="{0EE66189-0069-CD82-D2A9-E7A7AE666D12}"/>
          </ac:picMkLst>
        </pc:picChg>
      </pc:sldChg>
      <pc:sldChg chg="addSp delSp modSp new mod addCm">
        <pc:chgData name="Ram Charan Tej Gaddam" userId="7d9cb48093cc2bae" providerId="LiveId" clId="{EF9FE1B1-123F-4697-9B7F-73FF8EA298E3}" dt="2023-05-15T06:22:23.955" v="3307" actId="1076"/>
        <pc:sldMkLst>
          <pc:docMk/>
          <pc:sldMk cId="2146945632" sldId="279"/>
        </pc:sldMkLst>
        <pc:spChg chg="add mod">
          <ac:chgData name="Ram Charan Tej Gaddam" userId="7d9cb48093cc2bae" providerId="LiveId" clId="{EF9FE1B1-123F-4697-9B7F-73FF8EA298E3}" dt="2023-05-15T04:59:46.957" v="2880" actId="20577"/>
          <ac:spMkLst>
            <pc:docMk/>
            <pc:sldMk cId="2146945632" sldId="279"/>
            <ac:spMk id="2" creationId="{6345BA41-AEA9-7D50-1AA2-47DE3371A08C}"/>
          </ac:spMkLst>
        </pc:spChg>
        <pc:spChg chg="add mod">
          <ac:chgData name="Ram Charan Tej Gaddam" userId="7d9cb48093cc2bae" providerId="LiveId" clId="{EF9FE1B1-123F-4697-9B7F-73FF8EA298E3}" dt="2023-05-15T06:21:02.971" v="3305" actId="20577"/>
          <ac:spMkLst>
            <pc:docMk/>
            <pc:sldMk cId="2146945632" sldId="279"/>
            <ac:spMk id="9" creationId="{8CC3EE74-2C3A-0C89-9E55-640B417145B5}"/>
          </ac:spMkLst>
        </pc:spChg>
        <pc:picChg chg="add del mod">
          <ac:chgData name="Ram Charan Tej Gaddam" userId="7d9cb48093cc2bae" providerId="LiveId" clId="{EF9FE1B1-123F-4697-9B7F-73FF8EA298E3}" dt="2023-05-14T23:42:29.931" v="1524" actId="478"/>
          <ac:picMkLst>
            <pc:docMk/>
            <pc:sldMk cId="2146945632" sldId="279"/>
            <ac:picMk id="4" creationId="{05C4B69B-15AE-1486-EDED-4B599046B29D}"/>
          </ac:picMkLst>
        </pc:picChg>
        <pc:picChg chg="add mod">
          <ac:chgData name="Ram Charan Tej Gaddam" userId="7d9cb48093cc2bae" providerId="LiveId" clId="{EF9FE1B1-123F-4697-9B7F-73FF8EA298E3}" dt="2023-05-15T04:59:37.911" v="2866" actId="1076"/>
          <ac:picMkLst>
            <pc:docMk/>
            <pc:sldMk cId="2146945632" sldId="279"/>
            <ac:picMk id="4" creationId="{B69A0F55-AD9D-7EB9-67D1-7C3690FF9E23}"/>
          </ac:picMkLst>
        </pc:picChg>
        <pc:picChg chg="add mod">
          <ac:chgData name="Ram Charan Tej Gaddam" userId="7d9cb48093cc2bae" providerId="LiveId" clId="{EF9FE1B1-123F-4697-9B7F-73FF8EA298E3}" dt="2023-05-15T04:59:33.405" v="2865" actId="1076"/>
          <ac:picMkLst>
            <pc:docMk/>
            <pc:sldMk cId="2146945632" sldId="279"/>
            <ac:picMk id="6" creationId="{173DF742-C410-D008-C40C-03E73D5BFA35}"/>
          </ac:picMkLst>
        </pc:picChg>
        <pc:picChg chg="add del mod">
          <ac:chgData name="Ram Charan Tej Gaddam" userId="7d9cb48093cc2bae" providerId="LiveId" clId="{EF9FE1B1-123F-4697-9B7F-73FF8EA298E3}" dt="2023-05-14T23:44:59.709" v="1529" actId="478"/>
          <ac:picMkLst>
            <pc:docMk/>
            <pc:sldMk cId="2146945632" sldId="279"/>
            <ac:picMk id="6" creationId="{2C1B06BD-0D97-C00D-C6FC-4198C8FED2E9}"/>
          </ac:picMkLst>
        </pc:picChg>
        <pc:picChg chg="add mod">
          <ac:chgData name="Ram Charan Tej Gaddam" userId="7d9cb48093cc2bae" providerId="LiveId" clId="{EF9FE1B1-123F-4697-9B7F-73FF8EA298E3}" dt="2023-05-15T06:18:48.556" v="3295" actId="571"/>
          <ac:picMkLst>
            <pc:docMk/>
            <pc:sldMk cId="2146945632" sldId="279"/>
            <ac:picMk id="7" creationId="{CAD1CBD8-AAAA-7F9D-2D69-633E151E5B5A}"/>
          </ac:picMkLst>
        </pc:picChg>
        <pc:picChg chg="add mod">
          <ac:chgData name="Ram Charan Tej Gaddam" userId="7d9cb48093cc2bae" providerId="LiveId" clId="{EF9FE1B1-123F-4697-9B7F-73FF8EA298E3}" dt="2023-05-14T23:45:55.575" v="1531" actId="1076"/>
          <ac:picMkLst>
            <pc:docMk/>
            <pc:sldMk cId="2146945632" sldId="279"/>
            <ac:picMk id="8" creationId="{FDBD7F89-5047-5EDF-C85B-25DB34F85643}"/>
          </ac:picMkLst>
        </pc:picChg>
        <pc:picChg chg="add mod">
          <ac:chgData name="Ram Charan Tej Gaddam" userId="7d9cb48093cc2bae" providerId="LiveId" clId="{EF9FE1B1-123F-4697-9B7F-73FF8EA298E3}" dt="2023-05-15T06:22:23.955" v="3307" actId="1076"/>
          <ac:picMkLst>
            <pc:docMk/>
            <pc:sldMk cId="2146945632" sldId="279"/>
            <ac:picMk id="11" creationId="{E05A0E1A-EB37-2D34-B5F0-EE0D6B406BDF}"/>
          </ac:picMkLst>
        </pc:picChg>
      </pc:sldChg>
      <pc:sldChg chg="addSp modSp new mod">
        <pc:chgData name="Ram Charan Tej Gaddam" userId="7d9cb48093cc2bae" providerId="LiveId" clId="{EF9FE1B1-123F-4697-9B7F-73FF8EA298E3}" dt="2023-05-15T04:51:37.841" v="2290" actId="20577"/>
        <pc:sldMkLst>
          <pc:docMk/>
          <pc:sldMk cId="2010946417" sldId="280"/>
        </pc:sldMkLst>
        <pc:spChg chg="add mod">
          <ac:chgData name="Ram Charan Tej Gaddam" userId="7d9cb48093cc2bae" providerId="LiveId" clId="{EF9FE1B1-123F-4697-9B7F-73FF8EA298E3}" dt="2023-05-15T04:51:37.841" v="2290" actId="20577"/>
          <ac:spMkLst>
            <pc:docMk/>
            <pc:sldMk cId="2010946417" sldId="280"/>
            <ac:spMk id="2" creationId="{239CE4DD-1E4D-E7EE-78DF-B0BB7956B8F4}"/>
          </ac:spMkLst>
        </pc:spChg>
      </pc:sldChg>
      <pc:sldChg chg="addSp modSp new mod">
        <pc:chgData name="Ram Charan Tej Gaddam" userId="7d9cb48093cc2bae" providerId="LiveId" clId="{EF9FE1B1-123F-4697-9B7F-73FF8EA298E3}" dt="2023-05-15T05:22:19.140" v="3017"/>
        <pc:sldMkLst>
          <pc:docMk/>
          <pc:sldMk cId="3406687907" sldId="281"/>
        </pc:sldMkLst>
        <pc:spChg chg="add mod">
          <ac:chgData name="Ram Charan Tej Gaddam" userId="7d9cb48093cc2bae" providerId="LiveId" clId="{EF9FE1B1-123F-4697-9B7F-73FF8EA298E3}" dt="2023-05-15T05:22:19.140" v="3017"/>
          <ac:spMkLst>
            <pc:docMk/>
            <pc:sldMk cId="3406687907" sldId="281"/>
            <ac:spMk id="2" creationId="{472C5282-F4C5-804A-613D-FF786DFA13E9}"/>
          </ac:spMkLst>
        </pc:spChg>
        <pc:picChg chg="add mod">
          <ac:chgData name="Ram Charan Tej Gaddam" userId="7d9cb48093cc2bae" providerId="LiveId" clId="{EF9FE1B1-123F-4697-9B7F-73FF8EA298E3}" dt="2023-05-15T05:22:02.839" v="3015" actId="14100"/>
          <ac:picMkLst>
            <pc:docMk/>
            <pc:sldMk cId="3406687907" sldId="281"/>
            <ac:picMk id="4" creationId="{29A50456-6122-3624-B687-16B1E1C6D094}"/>
          </ac:picMkLst>
        </pc:picChg>
      </pc:sldChg>
      <pc:sldChg chg="addSp modSp new mod">
        <pc:chgData name="Ram Charan Tej Gaddam" userId="7d9cb48093cc2bae" providerId="LiveId" clId="{EF9FE1B1-123F-4697-9B7F-73FF8EA298E3}" dt="2023-05-15T05:34:12.839" v="3107" actId="14100"/>
        <pc:sldMkLst>
          <pc:docMk/>
          <pc:sldMk cId="2670449469" sldId="282"/>
        </pc:sldMkLst>
        <pc:spChg chg="add mod">
          <ac:chgData name="Ram Charan Tej Gaddam" userId="7d9cb48093cc2bae" providerId="LiveId" clId="{EF9FE1B1-123F-4697-9B7F-73FF8EA298E3}" dt="2023-05-15T05:33:57.617" v="3104" actId="20577"/>
          <ac:spMkLst>
            <pc:docMk/>
            <pc:sldMk cId="2670449469" sldId="282"/>
            <ac:spMk id="2" creationId="{35F0D4BF-FBE1-8C68-86CA-5A02FC5ED74D}"/>
          </ac:spMkLst>
        </pc:spChg>
        <pc:picChg chg="add mod">
          <ac:chgData name="Ram Charan Tej Gaddam" userId="7d9cb48093cc2bae" providerId="LiveId" clId="{EF9FE1B1-123F-4697-9B7F-73FF8EA298E3}" dt="2023-05-15T05:34:12.839" v="3107" actId="14100"/>
          <ac:picMkLst>
            <pc:docMk/>
            <pc:sldMk cId="2670449469" sldId="282"/>
            <ac:picMk id="4" creationId="{31FB785E-A05F-7874-108D-50E6B441E5E6}"/>
          </ac:picMkLst>
        </pc:picChg>
      </pc:sldChg>
      <pc:sldChg chg="addSp modSp new mod">
        <pc:chgData name="Ram Charan Tej Gaddam" userId="7d9cb48093cc2bae" providerId="LiveId" clId="{EF9FE1B1-123F-4697-9B7F-73FF8EA298E3}" dt="2023-05-15T05:58:28.111" v="3287"/>
        <pc:sldMkLst>
          <pc:docMk/>
          <pc:sldMk cId="1941370796" sldId="283"/>
        </pc:sldMkLst>
        <pc:spChg chg="add mod">
          <ac:chgData name="Ram Charan Tej Gaddam" userId="7d9cb48093cc2bae" providerId="LiveId" clId="{EF9FE1B1-123F-4697-9B7F-73FF8EA298E3}" dt="2023-05-15T05:58:28.111" v="3287"/>
          <ac:spMkLst>
            <pc:docMk/>
            <pc:sldMk cId="1941370796" sldId="283"/>
            <ac:spMk id="2" creationId="{8C0FBFEA-1CDC-C35F-8377-1E32C7A828A2}"/>
          </ac:spMkLst>
        </pc:spChg>
      </pc:sldChg>
      <pc:sldChg chg="addSp modSp new mod">
        <pc:chgData name="Ram Charan Tej Gaddam" userId="7d9cb48093cc2bae" providerId="LiveId" clId="{EF9FE1B1-123F-4697-9B7F-73FF8EA298E3}" dt="2023-05-15T05:58:55.857" v="3289"/>
        <pc:sldMkLst>
          <pc:docMk/>
          <pc:sldMk cId="472760614" sldId="284"/>
        </pc:sldMkLst>
        <pc:spChg chg="add mod">
          <ac:chgData name="Ram Charan Tej Gaddam" userId="7d9cb48093cc2bae" providerId="LiveId" clId="{EF9FE1B1-123F-4697-9B7F-73FF8EA298E3}" dt="2023-05-15T05:58:55.857" v="3289"/>
          <ac:spMkLst>
            <pc:docMk/>
            <pc:sldMk cId="472760614" sldId="284"/>
            <ac:spMk id="2" creationId="{DF79C683-2EAC-1E79-2E46-F22585792961}"/>
          </ac:spMkLst>
        </pc:spChg>
      </pc:sldChg>
      <pc:sldChg chg="addSp delSp modSp new mod">
        <pc:chgData name="Ram Charan Tej Gaddam" userId="7d9cb48093cc2bae" providerId="LiveId" clId="{EF9FE1B1-123F-4697-9B7F-73FF8EA298E3}" dt="2023-05-15T06:47:43.878" v="3740" actId="1076"/>
        <pc:sldMkLst>
          <pc:docMk/>
          <pc:sldMk cId="3187262153" sldId="285"/>
        </pc:sldMkLst>
        <pc:spChg chg="add del mod">
          <ac:chgData name="Ram Charan Tej Gaddam" userId="7d9cb48093cc2bae" providerId="LiveId" clId="{EF9FE1B1-123F-4697-9B7F-73FF8EA298E3}" dt="2023-05-15T06:17:28.830" v="3294"/>
          <ac:spMkLst>
            <pc:docMk/>
            <pc:sldMk cId="3187262153" sldId="285"/>
            <ac:spMk id="2" creationId="{F7BF5E4F-C690-6BC3-345E-35AAC92D54BA}"/>
          </ac:spMkLst>
        </pc:spChg>
        <pc:spChg chg="add mod">
          <ac:chgData name="Ram Charan Tej Gaddam" userId="7d9cb48093cc2bae" providerId="LiveId" clId="{EF9FE1B1-123F-4697-9B7F-73FF8EA298E3}" dt="2023-05-15T06:47:43.878" v="3740" actId="1076"/>
          <ac:spMkLst>
            <pc:docMk/>
            <pc:sldMk cId="3187262153" sldId="285"/>
            <ac:spMk id="3" creationId="{4C84DC79-45A5-EFF4-E3A5-3E56CFF66997}"/>
          </ac:spMkLst>
        </pc:spChg>
        <pc:picChg chg="add mod">
          <ac:chgData name="Ram Charan Tej Gaddam" userId="7d9cb48093cc2bae" providerId="LiveId" clId="{EF9FE1B1-123F-4697-9B7F-73FF8EA298E3}" dt="2023-05-15T06:25:55.537" v="3426" actId="14100"/>
          <ac:picMkLst>
            <pc:docMk/>
            <pc:sldMk cId="3187262153" sldId="285"/>
            <ac:picMk id="5" creationId="{532442EB-76E7-A968-EDB1-7E0A337E5CF6}"/>
          </ac:picMkLst>
        </pc:picChg>
      </pc:sldChg>
      <pc:sldChg chg="addSp modSp new mod">
        <pc:chgData name="Ram Charan Tej Gaddam" userId="7d9cb48093cc2bae" providerId="LiveId" clId="{EF9FE1B1-123F-4697-9B7F-73FF8EA298E3}" dt="2023-05-15T06:37:46.007" v="3542" actId="20577"/>
        <pc:sldMkLst>
          <pc:docMk/>
          <pc:sldMk cId="1579877876" sldId="286"/>
        </pc:sldMkLst>
        <pc:spChg chg="add mod">
          <ac:chgData name="Ram Charan Tej Gaddam" userId="7d9cb48093cc2bae" providerId="LiveId" clId="{EF9FE1B1-123F-4697-9B7F-73FF8EA298E3}" dt="2023-05-15T06:37:46.007" v="3542" actId="20577"/>
          <ac:spMkLst>
            <pc:docMk/>
            <pc:sldMk cId="1579877876" sldId="286"/>
            <ac:spMk id="2" creationId="{D2D9D235-3FB3-5D46-40CF-9DD42547D497}"/>
          </ac:spMkLst>
        </pc:spChg>
        <pc:picChg chg="add mod">
          <ac:chgData name="Ram Charan Tej Gaddam" userId="7d9cb48093cc2bae" providerId="LiveId" clId="{EF9FE1B1-123F-4697-9B7F-73FF8EA298E3}" dt="2023-05-15T06:37:38.047" v="3529" actId="14100"/>
          <ac:picMkLst>
            <pc:docMk/>
            <pc:sldMk cId="1579877876" sldId="286"/>
            <ac:picMk id="4" creationId="{7635E08B-1AC6-2527-5FC8-0D2EB703532B}"/>
          </ac:picMkLst>
        </pc:picChg>
      </pc:sldChg>
      <pc:sldChg chg="addSp modSp new mod">
        <pc:chgData name="Ram Charan Tej Gaddam" userId="7d9cb48093cc2bae" providerId="LiveId" clId="{EF9FE1B1-123F-4697-9B7F-73FF8EA298E3}" dt="2023-05-15T06:39:36.147" v="3634" actId="14100"/>
        <pc:sldMkLst>
          <pc:docMk/>
          <pc:sldMk cId="3902702114" sldId="287"/>
        </pc:sldMkLst>
        <pc:spChg chg="add mod">
          <ac:chgData name="Ram Charan Tej Gaddam" userId="7d9cb48093cc2bae" providerId="LiveId" clId="{EF9FE1B1-123F-4697-9B7F-73FF8EA298E3}" dt="2023-05-15T06:39:20.051" v="3631" actId="20577"/>
          <ac:spMkLst>
            <pc:docMk/>
            <pc:sldMk cId="3902702114" sldId="287"/>
            <ac:spMk id="2" creationId="{28CA6194-4ACC-C95F-462B-60F43CDF068F}"/>
          </ac:spMkLst>
        </pc:spChg>
        <pc:picChg chg="add mod">
          <ac:chgData name="Ram Charan Tej Gaddam" userId="7d9cb48093cc2bae" providerId="LiveId" clId="{EF9FE1B1-123F-4697-9B7F-73FF8EA298E3}" dt="2023-05-15T06:39:36.147" v="3634" actId="14100"/>
          <ac:picMkLst>
            <pc:docMk/>
            <pc:sldMk cId="3902702114" sldId="287"/>
            <ac:picMk id="4" creationId="{AFF6203E-F60B-55EA-F816-28CDCC01DE96}"/>
          </ac:picMkLst>
        </pc:picChg>
      </pc:sldChg>
      <pc:sldChg chg="addSp delSp modSp new mod">
        <pc:chgData name="Ram Charan Tej Gaddam" userId="7d9cb48093cc2bae" providerId="LiveId" clId="{EF9FE1B1-123F-4697-9B7F-73FF8EA298E3}" dt="2023-05-15T07:01:29.108" v="3899" actId="255"/>
        <pc:sldMkLst>
          <pc:docMk/>
          <pc:sldMk cId="1566938758" sldId="288"/>
        </pc:sldMkLst>
        <pc:spChg chg="add del mod">
          <ac:chgData name="Ram Charan Tej Gaddam" userId="7d9cb48093cc2bae" providerId="LiveId" clId="{EF9FE1B1-123F-4697-9B7F-73FF8EA298E3}" dt="2023-05-15T06:58:39.435" v="3764"/>
          <ac:spMkLst>
            <pc:docMk/>
            <pc:sldMk cId="1566938758" sldId="288"/>
            <ac:spMk id="2" creationId="{3C797FC8-173E-21F6-C12D-D37EE4DB336F}"/>
          </ac:spMkLst>
        </pc:spChg>
        <pc:spChg chg="add mod">
          <ac:chgData name="Ram Charan Tej Gaddam" userId="7d9cb48093cc2bae" providerId="LiveId" clId="{EF9FE1B1-123F-4697-9B7F-73FF8EA298E3}" dt="2023-05-15T07:01:29.108" v="3899" actId="255"/>
          <ac:spMkLst>
            <pc:docMk/>
            <pc:sldMk cId="1566938758" sldId="288"/>
            <ac:spMk id="3" creationId="{5E1D0CEB-EA7E-B64D-ECDB-B0B9EC49CF9A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5T05:11:37.50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238665-C7B2-482F-974D-5B560ED861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FDFA47-6A70-47F4-A66A-E1434A3FAEF1}">
      <dgm:prSet/>
      <dgm:spPr>
        <a:solidFill>
          <a:schemeClr val="tx1">
            <a:lumMod val="95000"/>
            <a:lumOff val="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IN" dirty="0"/>
            <a:t>CONTENT:</a:t>
          </a:r>
        </a:p>
      </dgm:t>
    </dgm:pt>
    <dgm:pt modelId="{CA4B91AB-D42B-4E8D-9B2A-B2BF295D1754}" type="parTrans" cxnId="{1AF75F55-8BFD-48A1-8CF2-ABFA5E18FC6B}">
      <dgm:prSet/>
      <dgm:spPr/>
      <dgm:t>
        <a:bodyPr/>
        <a:lstStyle/>
        <a:p>
          <a:endParaRPr lang="en-IN"/>
        </a:p>
      </dgm:t>
    </dgm:pt>
    <dgm:pt modelId="{B89F1FAA-EFB1-43E1-AC0C-EF20DFB87318}" type="sibTrans" cxnId="{1AF75F55-8BFD-48A1-8CF2-ABFA5E18FC6B}">
      <dgm:prSet/>
      <dgm:spPr/>
      <dgm:t>
        <a:bodyPr/>
        <a:lstStyle/>
        <a:p>
          <a:endParaRPr lang="en-IN"/>
        </a:p>
      </dgm:t>
    </dgm:pt>
    <dgm:pt modelId="{65F07092-F45D-491B-9A48-B8AA5ED3D9A4}" type="pres">
      <dgm:prSet presAssocID="{B8238665-C7B2-482F-974D-5B560ED861BA}" presName="linear" presStyleCnt="0">
        <dgm:presLayoutVars>
          <dgm:animLvl val="lvl"/>
          <dgm:resizeHandles val="exact"/>
        </dgm:presLayoutVars>
      </dgm:prSet>
      <dgm:spPr/>
    </dgm:pt>
    <dgm:pt modelId="{47A7FF66-D3EF-4BBA-8BF2-8C0AA3C5293B}" type="pres">
      <dgm:prSet presAssocID="{CAFDFA47-6A70-47F4-A66A-E1434A3FAEF1}" presName="parentText" presStyleLbl="node1" presStyleIdx="0" presStyleCnt="1" custLinFactY="45441" custLinFactNeighborX="-16830" custLinFactNeighborY="100000">
        <dgm:presLayoutVars>
          <dgm:chMax val="0"/>
          <dgm:bulletEnabled val="1"/>
        </dgm:presLayoutVars>
      </dgm:prSet>
      <dgm:spPr/>
    </dgm:pt>
  </dgm:ptLst>
  <dgm:cxnLst>
    <dgm:cxn modelId="{D7AD5C39-2671-4000-80E0-3DEC6B8A740F}" type="presOf" srcId="{B8238665-C7B2-482F-974D-5B560ED861BA}" destId="{65F07092-F45D-491B-9A48-B8AA5ED3D9A4}" srcOrd="0" destOrd="0" presId="urn:microsoft.com/office/officeart/2005/8/layout/vList2"/>
    <dgm:cxn modelId="{1AF75F55-8BFD-48A1-8CF2-ABFA5E18FC6B}" srcId="{B8238665-C7B2-482F-974D-5B560ED861BA}" destId="{CAFDFA47-6A70-47F4-A66A-E1434A3FAEF1}" srcOrd="0" destOrd="0" parTransId="{CA4B91AB-D42B-4E8D-9B2A-B2BF295D1754}" sibTransId="{B89F1FAA-EFB1-43E1-AC0C-EF20DFB87318}"/>
    <dgm:cxn modelId="{90369F82-34C4-4AC3-A9D6-D6F465F3D47E}" type="presOf" srcId="{CAFDFA47-6A70-47F4-A66A-E1434A3FAEF1}" destId="{47A7FF66-D3EF-4BBA-8BF2-8C0AA3C5293B}" srcOrd="0" destOrd="0" presId="urn:microsoft.com/office/officeart/2005/8/layout/vList2"/>
    <dgm:cxn modelId="{458898F9-95F7-47B7-8696-D040CA7D5E90}" type="presParOf" srcId="{65F07092-F45D-491B-9A48-B8AA5ED3D9A4}" destId="{47A7FF66-D3EF-4BBA-8BF2-8C0AA3C529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4EB4F8-1A35-4A86-A756-9040F3B33C8C}" type="doc">
      <dgm:prSet loTypeId="urn:microsoft.com/office/officeart/2005/8/layout/process1" loCatId="process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05698CB1-A23B-4869-8DA3-C80FF49B5AE8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IN" b="1" u="sng"/>
            <a:t>ENTITY – RELATIONSHIP DIAGRAM </a:t>
          </a:r>
          <a:r>
            <a:rPr lang="en-IN" b="1" i="1" u="sng"/>
            <a:t>:</a:t>
          </a:r>
          <a:endParaRPr lang="en-IN"/>
        </a:p>
      </dgm:t>
    </dgm:pt>
    <dgm:pt modelId="{3B332465-4EC3-43CA-B61D-1BF1EBC3CBE9}" type="parTrans" cxnId="{36F7FB77-E99E-4AA1-ABE9-FE9FC8E096E8}">
      <dgm:prSet/>
      <dgm:spPr/>
      <dgm:t>
        <a:bodyPr/>
        <a:lstStyle/>
        <a:p>
          <a:endParaRPr lang="en-IN"/>
        </a:p>
      </dgm:t>
    </dgm:pt>
    <dgm:pt modelId="{4151AE34-FEB9-421B-8960-7780252D01DF}" type="sibTrans" cxnId="{36F7FB77-E99E-4AA1-ABE9-FE9FC8E096E8}">
      <dgm:prSet/>
      <dgm:spPr/>
      <dgm:t>
        <a:bodyPr/>
        <a:lstStyle/>
        <a:p>
          <a:endParaRPr lang="en-IN"/>
        </a:p>
      </dgm:t>
    </dgm:pt>
    <dgm:pt modelId="{82782D7E-4447-4AEE-B090-19A6E2410E50}" type="pres">
      <dgm:prSet presAssocID="{AD4EB4F8-1A35-4A86-A756-9040F3B33C8C}" presName="Name0" presStyleCnt="0">
        <dgm:presLayoutVars>
          <dgm:dir/>
          <dgm:resizeHandles val="exact"/>
        </dgm:presLayoutVars>
      </dgm:prSet>
      <dgm:spPr/>
    </dgm:pt>
    <dgm:pt modelId="{16298FE0-AD08-4861-86A4-6C60EA26853B}" type="pres">
      <dgm:prSet presAssocID="{05698CB1-A23B-4869-8DA3-C80FF49B5AE8}" presName="node" presStyleLbl="node1" presStyleIdx="0" presStyleCnt="1" custLinFactNeighborX="0">
        <dgm:presLayoutVars>
          <dgm:bulletEnabled val="1"/>
        </dgm:presLayoutVars>
      </dgm:prSet>
      <dgm:spPr/>
    </dgm:pt>
  </dgm:ptLst>
  <dgm:cxnLst>
    <dgm:cxn modelId="{36F7FB77-E99E-4AA1-ABE9-FE9FC8E096E8}" srcId="{AD4EB4F8-1A35-4A86-A756-9040F3B33C8C}" destId="{05698CB1-A23B-4869-8DA3-C80FF49B5AE8}" srcOrd="0" destOrd="0" parTransId="{3B332465-4EC3-43CA-B61D-1BF1EBC3CBE9}" sibTransId="{4151AE34-FEB9-421B-8960-7780252D01DF}"/>
    <dgm:cxn modelId="{409BF9A0-9654-43AA-9801-7A7B7516DFB6}" type="presOf" srcId="{AD4EB4F8-1A35-4A86-A756-9040F3B33C8C}" destId="{82782D7E-4447-4AEE-B090-19A6E2410E50}" srcOrd="0" destOrd="0" presId="urn:microsoft.com/office/officeart/2005/8/layout/process1"/>
    <dgm:cxn modelId="{9E39D9E5-6061-496B-A122-2999359AEF43}" type="presOf" srcId="{05698CB1-A23B-4869-8DA3-C80FF49B5AE8}" destId="{16298FE0-AD08-4861-86A4-6C60EA26853B}" srcOrd="0" destOrd="0" presId="urn:microsoft.com/office/officeart/2005/8/layout/process1"/>
    <dgm:cxn modelId="{7CBBF4B5-B27D-44B6-8688-196A11C5006B}" type="presParOf" srcId="{82782D7E-4447-4AEE-B090-19A6E2410E50}" destId="{16298FE0-AD08-4861-86A4-6C60EA26853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F79EF-F5E1-43D2-9D3E-B56CFC4C586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A2E9002-C445-4130-A97D-CC81DD9ED890}">
      <dgm:prSet/>
      <dgm:spPr/>
      <dgm:t>
        <a:bodyPr/>
        <a:lstStyle/>
        <a:p>
          <a:r>
            <a:rPr lang="en-IN" b="1" u="sng"/>
            <a:t>ASSUMPTIONS:</a:t>
          </a:r>
          <a:endParaRPr lang="en-IN"/>
        </a:p>
      </dgm:t>
    </dgm:pt>
    <dgm:pt modelId="{802A2F2F-BD46-494F-B8E1-F994E037234A}" type="parTrans" cxnId="{73292AEF-97F2-4CE2-8879-8B5F4DAE1A90}">
      <dgm:prSet/>
      <dgm:spPr/>
      <dgm:t>
        <a:bodyPr/>
        <a:lstStyle/>
        <a:p>
          <a:endParaRPr lang="en-IN"/>
        </a:p>
      </dgm:t>
    </dgm:pt>
    <dgm:pt modelId="{B3E50844-95E9-42B4-9FFC-F09C9201EC3C}" type="sibTrans" cxnId="{73292AEF-97F2-4CE2-8879-8B5F4DAE1A90}">
      <dgm:prSet/>
      <dgm:spPr/>
      <dgm:t>
        <a:bodyPr/>
        <a:lstStyle/>
        <a:p>
          <a:endParaRPr lang="en-IN"/>
        </a:p>
      </dgm:t>
    </dgm:pt>
    <dgm:pt modelId="{54993021-A44F-44B2-B665-F099739CBBD5}">
      <dgm:prSet/>
      <dgm:spPr/>
      <dgm:t>
        <a:bodyPr/>
        <a:lstStyle/>
        <a:p>
          <a:r>
            <a:rPr lang="en-IN" dirty="0"/>
            <a:t>We have assumed that there are only 5 teams in a league.</a:t>
          </a:r>
        </a:p>
      </dgm:t>
    </dgm:pt>
    <dgm:pt modelId="{653A9379-5417-4B79-8DC6-A488B5179837}" type="parTrans" cxnId="{B423A7FC-E0B5-4EC3-AB9B-5BAA26BE5B36}">
      <dgm:prSet/>
      <dgm:spPr/>
      <dgm:t>
        <a:bodyPr/>
        <a:lstStyle/>
        <a:p>
          <a:endParaRPr lang="en-IN"/>
        </a:p>
      </dgm:t>
    </dgm:pt>
    <dgm:pt modelId="{18D22167-9856-43E7-8947-F3DF7046ACD8}" type="sibTrans" cxnId="{B423A7FC-E0B5-4EC3-AB9B-5BAA26BE5B36}">
      <dgm:prSet/>
      <dgm:spPr/>
      <dgm:t>
        <a:bodyPr/>
        <a:lstStyle/>
        <a:p>
          <a:endParaRPr lang="en-IN"/>
        </a:p>
      </dgm:t>
    </dgm:pt>
    <dgm:pt modelId="{90F4B660-1809-4E29-ACC3-C0471DED7CC7}">
      <dgm:prSet/>
      <dgm:spPr/>
      <dgm:t>
        <a:bodyPr/>
        <a:lstStyle/>
        <a:p>
          <a:r>
            <a:rPr lang="en-IN" dirty="0"/>
            <a:t>We have assumed the management of a single football league, rather than multiple football leagues simultaneously.</a:t>
          </a:r>
        </a:p>
      </dgm:t>
    </dgm:pt>
    <dgm:pt modelId="{B633D381-59C6-40B6-A110-EABC3BB3364F}" type="parTrans" cxnId="{BBC70F43-6E6A-4AA0-AA10-DD96B6A4390C}">
      <dgm:prSet/>
      <dgm:spPr/>
      <dgm:t>
        <a:bodyPr/>
        <a:lstStyle/>
        <a:p>
          <a:endParaRPr lang="en-IN"/>
        </a:p>
      </dgm:t>
    </dgm:pt>
    <dgm:pt modelId="{5E124481-3767-4079-AA2A-090E9CE5CD74}" type="sibTrans" cxnId="{BBC70F43-6E6A-4AA0-AA10-DD96B6A4390C}">
      <dgm:prSet/>
      <dgm:spPr/>
      <dgm:t>
        <a:bodyPr/>
        <a:lstStyle/>
        <a:p>
          <a:endParaRPr lang="en-IN"/>
        </a:p>
      </dgm:t>
    </dgm:pt>
    <dgm:pt modelId="{90D0B8DE-4E57-47C3-BC3C-C5D9E5673A0A}">
      <dgm:prSet/>
      <dgm:spPr/>
      <dgm:t>
        <a:bodyPr/>
        <a:lstStyle/>
        <a:p>
          <a:r>
            <a:rPr lang="en-IN" dirty="0"/>
            <a:t>We have assumed only basic information like match results, goals, assists, etc. and excluded information like yellow/red cards, suspensions, etc.</a:t>
          </a:r>
        </a:p>
      </dgm:t>
    </dgm:pt>
    <dgm:pt modelId="{DAE489D8-E12C-42EF-A065-FCA40681339A}" type="parTrans" cxnId="{D59CE13B-FA6D-4CBF-BBAA-48B33CA077F4}">
      <dgm:prSet/>
      <dgm:spPr/>
      <dgm:t>
        <a:bodyPr/>
        <a:lstStyle/>
        <a:p>
          <a:endParaRPr lang="en-IN"/>
        </a:p>
      </dgm:t>
    </dgm:pt>
    <dgm:pt modelId="{7B07DC3A-4556-4E74-8D31-14D9E07D8FF1}" type="sibTrans" cxnId="{D59CE13B-FA6D-4CBF-BBAA-48B33CA077F4}">
      <dgm:prSet/>
      <dgm:spPr/>
      <dgm:t>
        <a:bodyPr/>
        <a:lstStyle/>
        <a:p>
          <a:endParaRPr lang="en-IN"/>
        </a:p>
      </dgm:t>
    </dgm:pt>
    <dgm:pt modelId="{FD76CAE5-9567-4E53-9956-EA52E236933D}">
      <dgm:prSet/>
      <dgm:spPr/>
      <dgm:t>
        <a:bodyPr/>
        <a:lstStyle/>
        <a:p>
          <a:r>
            <a:rPr lang="en-IN" dirty="0"/>
            <a:t>We have only included data regarding current players, events and excluded historical data.</a:t>
          </a:r>
        </a:p>
      </dgm:t>
    </dgm:pt>
    <dgm:pt modelId="{77A0DC78-9285-4F1D-9091-022E6E88B1B1}" type="parTrans" cxnId="{1C2122DC-97CC-4046-AB75-56AE7D440570}">
      <dgm:prSet/>
      <dgm:spPr/>
      <dgm:t>
        <a:bodyPr/>
        <a:lstStyle/>
        <a:p>
          <a:endParaRPr lang="en-IN"/>
        </a:p>
      </dgm:t>
    </dgm:pt>
    <dgm:pt modelId="{A26C48CC-6A7E-4313-9B08-80E8D77F0B74}" type="sibTrans" cxnId="{1C2122DC-97CC-4046-AB75-56AE7D440570}">
      <dgm:prSet/>
      <dgm:spPr/>
      <dgm:t>
        <a:bodyPr/>
        <a:lstStyle/>
        <a:p>
          <a:endParaRPr lang="en-IN"/>
        </a:p>
      </dgm:t>
    </dgm:pt>
    <dgm:pt modelId="{BD386A2D-D4D9-44D2-8630-C53A963D4771}">
      <dgm:prSet/>
      <dgm:spPr/>
      <dgm:t>
        <a:bodyPr/>
        <a:lstStyle/>
        <a:p>
          <a:r>
            <a:rPr lang="en-IN"/>
            <a:t>We have focussed information mostly on player and team management rather than financial or ownership details.</a:t>
          </a:r>
        </a:p>
      </dgm:t>
    </dgm:pt>
    <dgm:pt modelId="{EEE36C96-16CD-4F45-AF37-1A69670054AA}" type="parTrans" cxnId="{7F62A159-03F4-4BCE-A80F-BCA32CA08279}">
      <dgm:prSet/>
      <dgm:spPr/>
      <dgm:t>
        <a:bodyPr/>
        <a:lstStyle/>
        <a:p>
          <a:endParaRPr lang="en-IN"/>
        </a:p>
      </dgm:t>
    </dgm:pt>
    <dgm:pt modelId="{5218CC2C-07B9-4037-98FE-E5227E5A34D3}" type="sibTrans" cxnId="{7F62A159-03F4-4BCE-A80F-BCA32CA08279}">
      <dgm:prSet/>
      <dgm:spPr/>
      <dgm:t>
        <a:bodyPr/>
        <a:lstStyle/>
        <a:p>
          <a:endParaRPr lang="en-IN"/>
        </a:p>
      </dgm:t>
    </dgm:pt>
    <dgm:pt modelId="{A9EE01FB-4D59-433B-9FEE-5F6A9DF5FAC1}">
      <dgm:prSet/>
      <dgm:spPr/>
      <dgm:t>
        <a:bodyPr/>
        <a:lstStyle/>
        <a:p>
          <a:r>
            <a:rPr lang="en-IN"/>
            <a:t>We have assumed that no transfers can happen between teams for players.</a:t>
          </a:r>
        </a:p>
      </dgm:t>
    </dgm:pt>
    <dgm:pt modelId="{99DAD033-1359-4905-939B-9E20ABF870B2}" type="parTrans" cxnId="{24C0545A-2983-408F-8BD5-884CA0EC117D}">
      <dgm:prSet/>
      <dgm:spPr/>
      <dgm:t>
        <a:bodyPr/>
        <a:lstStyle/>
        <a:p>
          <a:endParaRPr lang="en-IN"/>
        </a:p>
      </dgm:t>
    </dgm:pt>
    <dgm:pt modelId="{E9DFF0D4-9F6E-4F27-AB4C-4A7C869FDB64}" type="sibTrans" cxnId="{24C0545A-2983-408F-8BD5-884CA0EC117D}">
      <dgm:prSet/>
      <dgm:spPr/>
      <dgm:t>
        <a:bodyPr/>
        <a:lstStyle/>
        <a:p>
          <a:endParaRPr lang="en-IN"/>
        </a:p>
      </dgm:t>
    </dgm:pt>
    <dgm:pt modelId="{E704B493-E33E-434B-A36F-09D9F898CB25}">
      <dgm:prSet/>
      <dgm:spPr/>
      <dgm:t>
        <a:bodyPr/>
        <a:lstStyle/>
        <a:p>
          <a:r>
            <a:rPr lang="en-IN" dirty="0"/>
            <a:t>We have considered only simple leagues which have simple round-robin structure and table leader as winner rather than complex structure involving divisions, groups, playoffs or knockout stages which have been neglected.</a:t>
          </a:r>
        </a:p>
      </dgm:t>
    </dgm:pt>
    <dgm:pt modelId="{33C3AE2C-911A-4DE4-8558-27CC2C662ACD}" type="parTrans" cxnId="{BA4297D4-7400-47B6-B21D-4CEC9B245FBD}">
      <dgm:prSet/>
      <dgm:spPr/>
      <dgm:t>
        <a:bodyPr/>
        <a:lstStyle/>
        <a:p>
          <a:endParaRPr lang="en-IN"/>
        </a:p>
      </dgm:t>
    </dgm:pt>
    <dgm:pt modelId="{CA403732-5DA1-4990-90B5-2812AD98C9E5}" type="sibTrans" cxnId="{BA4297D4-7400-47B6-B21D-4CEC9B245FBD}">
      <dgm:prSet/>
      <dgm:spPr/>
      <dgm:t>
        <a:bodyPr/>
        <a:lstStyle/>
        <a:p>
          <a:endParaRPr lang="en-IN"/>
        </a:p>
      </dgm:t>
    </dgm:pt>
    <dgm:pt modelId="{393C18E4-7A7E-4233-A35F-67EB913C8D7D}">
      <dgm:prSet/>
      <dgm:spPr/>
      <dgm:t>
        <a:bodyPr/>
        <a:lstStyle/>
        <a:p>
          <a:r>
            <a:rPr lang="en-IN" dirty="0"/>
            <a:t>The data entered is through manual insertions so real-time updates are not possible. </a:t>
          </a:r>
        </a:p>
      </dgm:t>
    </dgm:pt>
    <dgm:pt modelId="{691FB354-E3D5-4F1E-9E2C-FCEDC59B558D}" type="parTrans" cxnId="{3C460338-2B98-4F02-82EE-EFBB4FAFF492}">
      <dgm:prSet/>
      <dgm:spPr/>
      <dgm:t>
        <a:bodyPr/>
        <a:lstStyle/>
        <a:p>
          <a:endParaRPr lang="en-IN"/>
        </a:p>
      </dgm:t>
    </dgm:pt>
    <dgm:pt modelId="{2B81398F-1FD4-40B9-8727-617ECD471A2C}" type="sibTrans" cxnId="{3C460338-2B98-4F02-82EE-EFBB4FAFF492}">
      <dgm:prSet/>
      <dgm:spPr/>
      <dgm:t>
        <a:bodyPr/>
        <a:lstStyle/>
        <a:p>
          <a:endParaRPr lang="en-IN"/>
        </a:p>
      </dgm:t>
    </dgm:pt>
    <dgm:pt modelId="{A4209330-3A90-43C3-A19B-5A3A92E6F42A}">
      <dgm:prSet/>
      <dgm:spPr/>
      <dgm:t>
        <a:bodyPr/>
        <a:lstStyle/>
        <a:p>
          <a:r>
            <a:rPr lang="en-IN" dirty="0"/>
            <a:t>We have assumed that players are only from 5 different countries.</a:t>
          </a:r>
        </a:p>
      </dgm:t>
    </dgm:pt>
    <dgm:pt modelId="{F439AAB1-C132-4FB5-9844-987400C1599E}" type="parTrans" cxnId="{3345424D-5661-407D-82A5-FDA875138D15}">
      <dgm:prSet/>
      <dgm:spPr/>
    </dgm:pt>
    <dgm:pt modelId="{7E73ED72-1B5C-47B2-ADAE-C6BC0D262240}" type="sibTrans" cxnId="{3345424D-5661-407D-82A5-FDA875138D15}">
      <dgm:prSet/>
      <dgm:spPr/>
    </dgm:pt>
    <dgm:pt modelId="{B9B1172B-B2F5-40FF-8F98-30B04EA6F24B}" type="pres">
      <dgm:prSet presAssocID="{F0FF79EF-F5E1-43D2-9D3E-B56CFC4C5863}" presName="Name0" presStyleCnt="0">
        <dgm:presLayoutVars>
          <dgm:dir/>
          <dgm:resizeHandles val="exact"/>
        </dgm:presLayoutVars>
      </dgm:prSet>
      <dgm:spPr/>
    </dgm:pt>
    <dgm:pt modelId="{672FC893-D4C4-4808-A92E-D060865D87A1}" type="pres">
      <dgm:prSet presAssocID="{CA2E9002-C445-4130-A97D-CC81DD9ED890}" presName="node" presStyleLbl="node1" presStyleIdx="0" presStyleCnt="1" custLinFactNeighborX="474" custLinFactNeighborY="32447">
        <dgm:presLayoutVars>
          <dgm:bulletEnabled val="1"/>
        </dgm:presLayoutVars>
      </dgm:prSet>
      <dgm:spPr/>
    </dgm:pt>
  </dgm:ptLst>
  <dgm:cxnLst>
    <dgm:cxn modelId="{1C3A4414-D18A-4450-815A-0048055D9F2A}" type="presOf" srcId="{BD386A2D-D4D9-44D2-8630-C53A963D4771}" destId="{672FC893-D4C4-4808-A92E-D060865D87A1}" srcOrd="0" destOrd="6" presId="urn:microsoft.com/office/officeart/2005/8/layout/process1"/>
    <dgm:cxn modelId="{C2B42B15-53B0-499A-8210-6C1428E3D939}" type="presOf" srcId="{A9EE01FB-4D59-433B-9FEE-5F6A9DF5FAC1}" destId="{672FC893-D4C4-4808-A92E-D060865D87A1}" srcOrd="0" destOrd="7" presId="urn:microsoft.com/office/officeart/2005/8/layout/process1"/>
    <dgm:cxn modelId="{51373223-A062-41B4-BE75-723F4B0C720E}" type="presOf" srcId="{90D0B8DE-4E57-47C3-BC3C-C5D9E5673A0A}" destId="{672FC893-D4C4-4808-A92E-D060865D87A1}" srcOrd="0" destOrd="4" presId="urn:microsoft.com/office/officeart/2005/8/layout/process1"/>
    <dgm:cxn modelId="{0CE74F28-6843-4173-A7B9-17950E22402A}" type="presOf" srcId="{393C18E4-7A7E-4233-A35F-67EB913C8D7D}" destId="{672FC893-D4C4-4808-A92E-D060865D87A1}" srcOrd="0" destOrd="9" presId="urn:microsoft.com/office/officeart/2005/8/layout/process1"/>
    <dgm:cxn modelId="{3C460338-2B98-4F02-82EE-EFBB4FAFF492}" srcId="{CA2E9002-C445-4130-A97D-CC81DD9ED890}" destId="{393C18E4-7A7E-4233-A35F-67EB913C8D7D}" srcOrd="8" destOrd="0" parTransId="{691FB354-E3D5-4F1E-9E2C-FCEDC59B558D}" sibTransId="{2B81398F-1FD4-40B9-8727-617ECD471A2C}"/>
    <dgm:cxn modelId="{D59CE13B-FA6D-4CBF-BBAA-48B33CA077F4}" srcId="{CA2E9002-C445-4130-A97D-CC81DD9ED890}" destId="{90D0B8DE-4E57-47C3-BC3C-C5D9E5673A0A}" srcOrd="3" destOrd="0" parTransId="{DAE489D8-E12C-42EF-A065-FCA40681339A}" sibTransId="{7B07DC3A-4556-4E74-8D31-14D9E07D8FF1}"/>
    <dgm:cxn modelId="{BBC70F43-6E6A-4AA0-AA10-DD96B6A4390C}" srcId="{CA2E9002-C445-4130-A97D-CC81DD9ED890}" destId="{90F4B660-1809-4E29-ACC3-C0471DED7CC7}" srcOrd="2" destOrd="0" parTransId="{B633D381-59C6-40B6-A110-EABC3BB3364F}" sibTransId="{5E124481-3767-4079-AA2A-090E9CE5CD74}"/>
    <dgm:cxn modelId="{2A142143-4F16-4862-9307-39C9D7287793}" type="presOf" srcId="{54993021-A44F-44B2-B665-F099739CBBD5}" destId="{672FC893-D4C4-4808-A92E-D060865D87A1}" srcOrd="0" destOrd="1" presId="urn:microsoft.com/office/officeart/2005/8/layout/process1"/>
    <dgm:cxn modelId="{3345424D-5661-407D-82A5-FDA875138D15}" srcId="{CA2E9002-C445-4130-A97D-CC81DD9ED890}" destId="{A4209330-3A90-43C3-A19B-5A3A92E6F42A}" srcOrd="1" destOrd="0" parTransId="{F439AAB1-C132-4FB5-9844-987400C1599E}" sibTransId="{7E73ED72-1B5C-47B2-ADAE-C6BC0D262240}"/>
    <dgm:cxn modelId="{7F62A159-03F4-4BCE-A80F-BCA32CA08279}" srcId="{CA2E9002-C445-4130-A97D-CC81DD9ED890}" destId="{BD386A2D-D4D9-44D2-8630-C53A963D4771}" srcOrd="5" destOrd="0" parTransId="{EEE36C96-16CD-4F45-AF37-1A69670054AA}" sibTransId="{5218CC2C-07B9-4037-98FE-E5227E5A34D3}"/>
    <dgm:cxn modelId="{24C0545A-2983-408F-8BD5-884CA0EC117D}" srcId="{CA2E9002-C445-4130-A97D-CC81DD9ED890}" destId="{A9EE01FB-4D59-433B-9FEE-5F6A9DF5FAC1}" srcOrd="6" destOrd="0" parTransId="{99DAD033-1359-4905-939B-9E20ABF870B2}" sibTransId="{E9DFF0D4-9F6E-4F27-AB4C-4A7C869FDB64}"/>
    <dgm:cxn modelId="{3A0B577B-496F-43DF-BEA1-C02FA78B6095}" type="presOf" srcId="{F0FF79EF-F5E1-43D2-9D3E-B56CFC4C5863}" destId="{B9B1172B-B2F5-40FF-8F98-30B04EA6F24B}" srcOrd="0" destOrd="0" presId="urn:microsoft.com/office/officeart/2005/8/layout/process1"/>
    <dgm:cxn modelId="{1E7BB88F-D2A2-4934-9341-DE5486CF9011}" type="presOf" srcId="{CA2E9002-C445-4130-A97D-CC81DD9ED890}" destId="{672FC893-D4C4-4808-A92E-D060865D87A1}" srcOrd="0" destOrd="0" presId="urn:microsoft.com/office/officeart/2005/8/layout/process1"/>
    <dgm:cxn modelId="{4E3BB1A1-9C1E-4EC5-8BBA-6E7F5D69F25B}" type="presOf" srcId="{90F4B660-1809-4E29-ACC3-C0471DED7CC7}" destId="{672FC893-D4C4-4808-A92E-D060865D87A1}" srcOrd="0" destOrd="3" presId="urn:microsoft.com/office/officeart/2005/8/layout/process1"/>
    <dgm:cxn modelId="{915CE3C4-B19B-4D77-910D-0A13F2193AD8}" type="presOf" srcId="{E704B493-E33E-434B-A36F-09D9F898CB25}" destId="{672FC893-D4C4-4808-A92E-D060865D87A1}" srcOrd="0" destOrd="8" presId="urn:microsoft.com/office/officeart/2005/8/layout/process1"/>
    <dgm:cxn modelId="{A8BC2AC6-5FA2-42C9-ADE3-A32C612D1189}" type="presOf" srcId="{A4209330-3A90-43C3-A19B-5A3A92E6F42A}" destId="{672FC893-D4C4-4808-A92E-D060865D87A1}" srcOrd="0" destOrd="2" presId="urn:microsoft.com/office/officeart/2005/8/layout/process1"/>
    <dgm:cxn modelId="{21A244D1-7908-42D2-ABDA-DDD027C9263F}" type="presOf" srcId="{FD76CAE5-9567-4E53-9956-EA52E236933D}" destId="{672FC893-D4C4-4808-A92E-D060865D87A1}" srcOrd="0" destOrd="5" presId="urn:microsoft.com/office/officeart/2005/8/layout/process1"/>
    <dgm:cxn modelId="{BA4297D4-7400-47B6-B21D-4CEC9B245FBD}" srcId="{CA2E9002-C445-4130-A97D-CC81DD9ED890}" destId="{E704B493-E33E-434B-A36F-09D9F898CB25}" srcOrd="7" destOrd="0" parTransId="{33C3AE2C-911A-4DE4-8558-27CC2C662ACD}" sibTransId="{CA403732-5DA1-4990-90B5-2812AD98C9E5}"/>
    <dgm:cxn modelId="{1C2122DC-97CC-4046-AB75-56AE7D440570}" srcId="{CA2E9002-C445-4130-A97D-CC81DD9ED890}" destId="{FD76CAE5-9567-4E53-9956-EA52E236933D}" srcOrd="4" destOrd="0" parTransId="{77A0DC78-9285-4F1D-9091-022E6E88B1B1}" sibTransId="{A26C48CC-6A7E-4313-9B08-80E8D77F0B74}"/>
    <dgm:cxn modelId="{73292AEF-97F2-4CE2-8879-8B5F4DAE1A90}" srcId="{F0FF79EF-F5E1-43D2-9D3E-B56CFC4C5863}" destId="{CA2E9002-C445-4130-A97D-CC81DD9ED890}" srcOrd="0" destOrd="0" parTransId="{802A2F2F-BD46-494F-B8E1-F994E037234A}" sibTransId="{B3E50844-95E9-42B4-9FFC-F09C9201EC3C}"/>
    <dgm:cxn modelId="{B423A7FC-E0B5-4EC3-AB9B-5BAA26BE5B36}" srcId="{CA2E9002-C445-4130-A97D-CC81DD9ED890}" destId="{54993021-A44F-44B2-B665-F099739CBBD5}" srcOrd="0" destOrd="0" parTransId="{653A9379-5417-4B79-8DC6-A488B5179837}" sibTransId="{18D22167-9856-43E7-8947-F3DF7046ACD8}"/>
    <dgm:cxn modelId="{820ED8F7-2631-4DDA-9142-A82676D6DDC0}" type="presParOf" srcId="{B9B1172B-B2F5-40FF-8F98-30B04EA6F24B}" destId="{672FC893-D4C4-4808-A92E-D060865D87A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9E5B71-2FEF-4FAA-88FB-CC01620F7814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IN"/>
        </a:p>
      </dgm:t>
    </dgm:pt>
    <dgm:pt modelId="{8E6C5302-F12C-410B-B3D5-66FBB68BFAB9}">
      <dgm:prSet/>
      <dgm:spPr/>
      <dgm:t>
        <a:bodyPr/>
        <a:lstStyle/>
        <a:p>
          <a:r>
            <a:rPr lang="en-IN"/>
            <a:t>RELATIONAL  SCHEMA: </a:t>
          </a:r>
        </a:p>
      </dgm:t>
    </dgm:pt>
    <dgm:pt modelId="{6FCA6234-7BF1-4DAE-96DC-7CAC8E9E6C55}" type="parTrans" cxnId="{FA8A095E-84FE-4121-94CF-7D7DB604D431}">
      <dgm:prSet/>
      <dgm:spPr/>
      <dgm:t>
        <a:bodyPr/>
        <a:lstStyle/>
        <a:p>
          <a:endParaRPr lang="en-IN"/>
        </a:p>
      </dgm:t>
    </dgm:pt>
    <dgm:pt modelId="{1B745BB1-FBE4-4717-ADCA-B20407C9C8FD}" type="sibTrans" cxnId="{FA8A095E-84FE-4121-94CF-7D7DB604D431}">
      <dgm:prSet/>
      <dgm:spPr/>
      <dgm:t>
        <a:bodyPr/>
        <a:lstStyle/>
        <a:p>
          <a:endParaRPr lang="en-IN"/>
        </a:p>
      </dgm:t>
    </dgm:pt>
    <dgm:pt modelId="{7FD31882-8E26-4438-8774-EBFD1CD0F998}" type="pres">
      <dgm:prSet presAssocID="{E89E5B71-2FEF-4FAA-88FB-CC01620F7814}" presName="Name0" presStyleCnt="0">
        <dgm:presLayoutVars>
          <dgm:dir/>
          <dgm:resizeHandles val="exact"/>
        </dgm:presLayoutVars>
      </dgm:prSet>
      <dgm:spPr/>
    </dgm:pt>
    <dgm:pt modelId="{23FE5F82-9FE0-4C12-A18A-9449EF63F0B1}" type="pres">
      <dgm:prSet presAssocID="{8E6C5302-F12C-410B-B3D5-66FBB68BFAB9}" presName="node" presStyleLbl="node1" presStyleIdx="0" presStyleCnt="1">
        <dgm:presLayoutVars>
          <dgm:bulletEnabled val="1"/>
        </dgm:presLayoutVars>
      </dgm:prSet>
      <dgm:spPr/>
    </dgm:pt>
  </dgm:ptLst>
  <dgm:cxnLst>
    <dgm:cxn modelId="{625D1B33-AEDD-4184-8C60-11B13D62ADC9}" type="presOf" srcId="{E89E5B71-2FEF-4FAA-88FB-CC01620F7814}" destId="{7FD31882-8E26-4438-8774-EBFD1CD0F998}" srcOrd="0" destOrd="0" presId="urn:microsoft.com/office/officeart/2005/8/layout/process1"/>
    <dgm:cxn modelId="{FA8A095E-84FE-4121-94CF-7D7DB604D431}" srcId="{E89E5B71-2FEF-4FAA-88FB-CC01620F7814}" destId="{8E6C5302-F12C-410B-B3D5-66FBB68BFAB9}" srcOrd="0" destOrd="0" parTransId="{6FCA6234-7BF1-4DAE-96DC-7CAC8E9E6C55}" sibTransId="{1B745BB1-FBE4-4717-ADCA-B20407C9C8FD}"/>
    <dgm:cxn modelId="{D29FB3B9-BFDB-4E64-9134-8FC50BD3A4AD}" type="presOf" srcId="{8E6C5302-F12C-410B-B3D5-66FBB68BFAB9}" destId="{23FE5F82-9FE0-4C12-A18A-9449EF63F0B1}" srcOrd="0" destOrd="0" presId="urn:microsoft.com/office/officeart/2005/8/layout/process1"/>
    <dgm:cxn modelId="{69AD19CC-931D-4E6D-B536-E311055AD333}" type="presParOf" srcId="{7FD31882-8E26-4438-8774-EBFD1CD0F998}" destId="{23FE5F82-9FE0-4C12-A18A-9449EF63F0B1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7640C29-D5A9-4B5A-917E-91722BC1BB5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02833435-6640-402B-845C-4E06C60892A8}">
      <dgm:prSet/>
      <dgm:spPr/>
      <dgm:t>
        <a:bodyPr/>
        <a:lstStyle/>
        <a:p>
          <a:r>
            <a:rPr lang="en-IN" b="1"/>
            <a:t>ENTITIES </a:t>
          </a:r>
          <a:r>
            <a:rPr lang="en-IN"/>
            <a:t>:</a:t>
          </a:r>
        </a:p>
      </dgm:t>
    </dgm:pt>
    <dgm:pt modelId="{2F8A4CF5-A1D8-4C1A-B9A9-5D05CF1F136D}" type="parTrans" cxnId="{2461168C-AF1F-409B-B184-5C7248D52370}">
      <dgm:prSet/>
      <dgm:spPr/>
      <dgm:t>
        <a:bodyPr/>
        <a:lstStyle/>
        <a:p>
          <a:endParaRPr lang="en-IN"/>
        </a:p>
      </dgm:t>
    </dgm:pt>
    <dgm:pt modelId="{0E564612-9E08-4140-9C0F-A0F3A5317C35}" type="sibTrans" cxnId="{2461168C-AF1F-409B-B184-5C7248D52370}">
      <dgm:prSet/>
      <dgm:spPr/>
      <dgm:t>
        <a:bodyPr/>
        <a:lstStyle/>
        <a:p>
          <a:endParaRPr lang="en-IN"/>
        </a:p>
      </dgm:t>
    </dgm:pt>
    <dgm:pt modelId="{C2663085-0601-41BC-8A59-4B6F6FAD4AEA}" type="pres">
      <dgm:prSet presAssocID="{27640C29-D5A9-4B5A-917E-91722BC1BB54}" presName="linear" presStyleCnt="0">
        <dgm:presLayoutVars>
          <dgm:animLvl val="lvl"/>
          <dgm:resizeHandles val="exact"/>
        </dgm:presLayoutVars>
      </dgm:prSet>
      <dgm:spPr/>
    </dgm:pt>
    <dgm:pt modelId="{B6DC5E40-F378-47E8-8465-EC1895FF8E71}" type="pres">
      <dgm:prSet presAssocID="{02833435-6640-402B-845C-4E06C60892A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2D5307-9061-4645-8643-06B95904A346}" type="presOf" srcId="{02833435-6640-402B-845C-4E06C60892A8}" destId="{B6DC5E40-F378-47E8-8465-EC1895FF8E71}" srcOrd="0" destOrd="0" presId="urn:microsoft.com/office/officeart/2005/8/layout/vList2"/>
    <dgm:cxn modelId="{2461168C-AF1F-409B-B184-5C7248D52370}" srcId="{27640C29-D5A9-4B5A-917E-91722BC1BB54}" destId="{02833435-6640-402B-845C-4E06C60892A8}" srcOrd="0" destOrd="0" parTransId="{2F8A4CF5-A1D8-4C1A-B9A9-5D05CF1F136D}" sibTransId="{0E564612-9E08-4140-9C0F-A0F3A5317C35}"/>
    <dgm:cxn modelId="{396D82EB-4F3F-44D5-A85F-BB4993F45951}" type="presOf" srcId="{27640C29-D5A9-4B5A-917E-91722BC1BB54}" destId="{C2663085-0601-41BC-8A59-4B6F6FAD4AEA}" srcOrd="0" destOrd="0" presId="urn:microsoft.com/office/officeart/2005/8/layout/vList2"/>
    <dgm:cxn modelId="{7149DCC8-C2C2-46A8-85B7-4E01C620394B}" type="presParOf" srcId="{C2663085-0601-41BC-8A59-4B6F6FAD4AEA}" destId="{B6DC5E40-F378-47E8-8465-EC1895FF8E7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7FF66-D3EF-4BBA-8BF2-8C0AA3C5293B}">
      <dsp:nvSpPr>
        <dsp:cNvPr id="0" name=""/>
        <dsp:cNvSpPr/>
      </dsp:nvSpPr>
      <dsp:spPr>
        <a:xfrm>
          <a:off x="0" y="233325"/>
          <a:ext cx="10337800" cy="152100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 w="15875" cap="flat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CONTENT:</a:t>
          </a:r>
        </a:p>
      </dsp:txBody>
      <dsp:txXfrm>
        <a:off x="74249" y="307574"/>
        <a:ext cx="10189302" cy="1372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98FE0-AD08-4861-86A4-6C60EA26853B}">
      <dsp:nvSpPr>
        <dsp:cNvPr id="0" name=""/>
        <dsp:cNvSpPr/>
      </dsp:nvSpPr>
      <dsp:spPr>
        <a:xfrm>
          <a:off x="5134" y="0"/>
          <a:ext cx="10505330" cy="474614"/>
        </a:xfrm>
        <a:prstGeom prst="roundRect">
          <a:avLst>
            <a:gd name="adj" fmla="val 10000"/>
          </a:avLst>
        </a:prstGeom>
        <a:solidFill>
          <a:schemeClr val="tx1">
            <a:lumMod val="95000"/>
            <a:lumOff val="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b="1" u="sng" kern="1200"/>
            <a:t>ENTITY – RELATIONSHIP DIAGRAM </a:t>
          </a:r>
          <a:r>
            <a:rPr lang="en-IN" sz="2100" b="1" i="1" u="sng" kern="1200"/>
            <a:t>:</a:t>
          </a:r>
          <a:endParaRPr lang="en-IN" sz="2100" kern="1200"/>
        </a:p>
      </dsp:txBody>
      <dsp:txXfrm>
        <a:off x="19035" y="13901"/>
        <a:ext cx="10477528" cy="446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FC893-D4C4-4808-A92E-D060865D87A1}">
      <dsp:nvSpPr>
        <dsp:cNvPr id="0" name=""/>
        <dsp:cNvSpPr/>
      </dsp:nvSpPr>
      <dsp:spPr>
        <a:xfrm>
          <a:off x="10430" y="0"/>
          <a:ext cx="10670269" cy="53467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u="sng" kern="1200"/>
            <a:t>ASSUMPTIONS:</a:t>
          </a:r>
          <a:endParaRPr lang="en-IN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assumed that there are only 5 teams in a league.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assumed that players are only from 5 different countries.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assumed the management of a single football league, rather than multiple football leagues simultaneously.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assumed only basic information like match results, goals, assists, etc. and excluded information like yellow/red cards, suspensions, etc.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only included data regarding current players, events and excluded historical data.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We have focussed information mostly on player and team management rather than financial or ownership details.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/>
            <a:t>We have assumed that no transfers can happen between teams for players.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We have considered only simple leagues which have simple round-robin structure and table leader as winner rather than complex structure involving divisions, groups, playoffs or knockout stages which have been neglected.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100" kern="1200" dirty="0"/>
            <a:t>The data entered is through manual insertions so real-time updates are not possible. </a:t>
          </a:r>
        </a:p>
      </dsp:txBody>
      <dsp:txXfrm>
        <a:off x="167029" y="156599"/>
        <a:ext cx="10357071" cy="5033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E5F82-9FE0-4C12-A18A-9449EF63F0B1}">
      <dsp:nvSpPr>
        <dsp:cNvPr id="0" name=""/>
        <dsp:cNvSpPr/>
      </dsp:nvSpPr>
      <dsp:spPr>
        <a:xfrm>
          <a:off x="3637" y="0"/>
          <a:ext cx="7441489" cy="3693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RELATIONAL  SCHEMA: </a:t>
          </a:r>
        </a:p>
      </dsp:txBody>
      <dsp:txXfrm>
        <a:off x="14454" y="10817"/>
        <a:ext cx="7419855" cy="3476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C5E40-F378-47E8-8465-EC1895FF8E71}">
      <dsp:nvSpPr>
        <dsp:cNvPr id="0" name=""/>
        <dsp:cNvSpPr/>
      </dsp:nvSpPr>
      <dsp:spPr>
        <a:xfrm>
          <a:off x="0" y="8433"/>
          <a:ext cx="9601196" cy="1287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b="1" kern="1200"/>
            <a:t>ENTITIES </a:t>
          </a:r>
          <a:r>
            <a:rPr lang="en-IN" sz="5500" kern="1200"/>
            <a:t>:</a:t>
          </a:r>
        </a:p>
      </dsp:txBody>
      <dsp:txXfrm>
        <a:off x="62826" y="71259"/>
        <a:ext cx="9475544" cy="1161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9:03:22.272"/>
    </inkml:context>
    <inkml:brush xml:id="br0">
      <inkml:brushProperty name="width" value="0.025" units="cm"/>
      <inkml:brushProperty name="height" value="0.025" units="cm"/>
      <inkml:brushProperty name="color" value="#FFFFFB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24.605"/>
    </inkml:context>
    <inkml:brush xml:id="br0">
      <inkml:brushProperty name="width" value="0.1" units="cm"/>
      <inkml:brushProperty name="height" value="0.6" units="cm"/>
      <inkml:brushProperty name="color" value="#FFFFFB"/>
      <inkml:brushProperty name="ignorePressure" value="1"/>
      <inkml:brushProperty name="inkEffects" value="pencil"/>
    </inkml:brush>
  </inkml:definitions>
  <inkml:trace contextRef="#ctx0" brushRef="#br0">0 0,'3'0,"7"0,6 0,7 2,5 0,2-1,1 1,-2-1,-3 0,-4-1,-5 0,-3 0,-5-1,-1-1,-5 0,-5 0,-7 1,-6 0,-7 1,-4 1,-1 3,0 0,3-1,3 1,3 0,3-1,3-1,2 0,2-3,5-1,3 0,3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28.666"/>
    </inkml:context>
    <inkml:brush xml:id="br0">
      <inkml:brushProperty name="width" value="0.1" units="cm"/>
      <inkml:brushProperty name="height" value="0.6" units="cm"/>
      <inkml:brushProperty name="color" value="#FFFFFB"/>
      <inkml:brushProperty name="ignorePressure" value="1"/>
      <inkml:brushProperty name="inkEffects" value="pencil"/>
    </inkml:brush>
  </inkml:definitions>
  <inkml:trace contextRef="#ctx0" brushRef="#br0">462 590,'2'0,"1"-2,2 0,2-1,3-1,2 1,3 0,4-1,3 0,8-1,3 0,1-1,2 1,-3 0,-4 0,-5 1,-6-1,-5 1,-4 0,-1 0,-6 2,-4 1,-9 2,-7 4,-12 2,-8 5,-6 5,-7 3,-5 4,-3 4,3 1,9-1,9-4,8-6,10-5,5-4,8-4,7-3,5-2,8-1,2-4,3-1,3-3,2-3,0 0,2 0,2-2,-1 1,0 1,-3 0,-3 3,-5 3,-2 1,-6 1,-5 1,-6 2,-5 2,-6 3,-6 5,-4 4,-1 2,-1 2,1 3,-1 0,5 0,3-1,4-3,4-5,4-1,4-4,5-2,7-5,6-4,8-5,8-5,5-1,4-4,0-1,-4 1,-7 2,-5 2,-7 2,-6 2,-5 2,-6 2,-9 3,-7 2,-10 1,-14 3,-18 8,-17 9,-13 9,-3 6,9 2,13-2,18-5,15-8,15-6,15-7,11-3,9-5,9-5,10-3,16-5,20-8,23-9,14-8,0-1,-13 2,-17 3,-19 8,-19 5,-15 6,-11 6,-8 2,-3 2,-6 1,-5 2,-3 2,-5 3,-3 3,-10 6,-12 6,-14 8,-12 8,-6 5,-1 4,8-1,12-4,14-6,11-6,10-8,10-6,10-6,8-3,6-3,11-7,9-4,19-10,21-8,13-7,2-2,-4-1,-13 4,-19 5,-15 7,-14 6,-13 6,-11 5,-10 4,-7 5,-7 7,-5 7,-10 7,-10 8,-6 8,-4 4,8-3,11-6,11-7,8-8,9-6,8-5,6-4,5-4,2-3,5-4,6-1,2-2,3-3,0-1,-2 1,-4 3,-3 1,-5 1,-3 0,-4 0,-1 0,-2-1,-2 2,-2 1,-4 0,-3 1,-4 1,-6 1,-4 2,-2 2,-2 2,0 2,3 2,4 0,4 1,4-1,4 0,5-1,8-1,7-2,6-2,6 0,10-7,16-8,19-9,17-12,10-8,-1-5,-9 2,-17 5,-17 8,-19 9,-11 6,-12 7,-10 6,-6 8,-6 5,-7 7,-7 8,-11 8,-12 12,-11 9,-9 6,-1-1,6-5,9-11,15-9,13-9,9-8,9-8,8-6,5-7,6-8,10-11,19-15,30-35,35-45,15-21,-6 7,-21 21,-25 30,-25 28,-20 25,-16 20,-12 16,-4 9,-4 5,-1 4,-2 1,2-1,0 0,0-2,2 0,0-4,3-2,2-5,2-2,4-3,5-2,5-2,5-2,5 0,4-2,1 0,-3-2,-2 0,-5-1,-2 1,-4-1,-4 2,-3 3,-4 3,-3 4,-2 4,-3 3,0 0,2 0,1-2,2-5,2 0,4-2,3-2,6-2,2-2,5-2,6-4,6-4,5-3,3-3,1-4,2-1,-1 0,-5 1,-6 4,-6 4,-5 2,-7 3,-6 5,-6 6,-6 5,-3 4,-4 3,0 0,-1 1,0-1,0-1,3-4,2-2,5-4,8-4,5-2,5-2,3-2,2-2,-1 0,-1-1,-2 1,-1-1,-2 0,-2 4,-3 1,-3 3,-2 2,0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8:50:04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1050 589 24575,'-12'-1'0,"1"0"0,0-1 0,-21-6 0,2 0 0,22 7 0,-19-4 0,26 5 0,0 0 0,0-1 0,1 1 0,-1 0 0,0 0 0,0 0 0,0-1 0,1 1 0,-1-1 0,0 1 0,0 0 0,1-1 0,-1 1 0,0-1 0,1 0 0,-1 1 0,1-1 0,-1 1 0,0-1 0,1 0 0,0 1 0,-2-2 0,3 1 0,-1 1 0,0-1 0,1 1 0,-1 0 0,0-1 0,0 1 0,1 0 0,-1-1 0,1 1 0,-1 0 0,0-1 0,1 1 0,-1 0 0,1 0 0,-1-1 0,1 1 0,-1 0 0,0 0 0,1 0 0,-1 0 0,1 0 0,-1 0 0,1 0 0,-1 0 0,1 0 0,0 0 0,18-1 0,-16 1 0,181 0 0,-382 16 0,26-1 0,273-29 0,193-3 0,-581 26 0,154-2 0,66-2 0,31-2 0,-53-2 0,83-3 0,18-1 0,30-2 0,-38 5 0,143-12 0,109-16 0,-235 22 0,-31 3 0,-35 1 0,-527 3 0,580-1 0,234-9 0,-225 6 0,-25 0 0,-27 0 0,26 3 0,-239 7 0,247-7 0,8 1 0,-1-1 0,0 0 0,0 0 0,0 1 0,0 0 0,6 2 0,-12-3 0,0 0 0,1 0 0,-1 1 0,0-1 0,0 0 0,0 0 0,0 0 0,1 1 0,-1-1 0,0 0 0,0 1 0,0-1 0,0 0 0,0 0 0,0 1 0,0-1 0,0 0 0,0 1 0,0-1 0,0 0 0,0 0 0,0 1 0,0-1 0,0 0 0,0 1 0,0-1 0,0 0 0,0 0 0,0 1 0,0-1 0,-1 0 0,1 0 0,0 1 0,0-1 0,0 0 0,0 0 0,-1 1 0,1-1 0,0 0 0,0 0 0,0 0 0,-1 0 0,1 1 0,0-1 0,0 0 0,-1 0 0,1 0 0,0 0 0,-1 0 0,1 0 0,0 0 0,0 0 0,-1 0 0,1 0 0,-22 11 0,18-10 0,2 0 0,1 0 0,0-1 0,-1 1 0,1 0 0,0-1 0,0 1 0,0 0 0,-1 0 0,1 0 0,0 0 0,0 0 0,0 1 0,1-1 0,-1 0 0,0 0 0,0 0 0,1 1 0,-1-1 0,1 0 0,-1 1 0,1-1 0,-1 1 0,1-1 0,0 3 0,0 0 0,1 0 0,-1-1 0,1 1 0,0 0 0,1-1 0,-1 1 0,3 4 0,6 16 0,-10-24 0,0 1 0,0-1 0,1 1 0,-1-1 0,0 1 0,0-1 0,0 0 0,0 1 0,0-1 0,0 1 0,0-1 0,0 1 0,0-1 0,0 1 0,0-1 0,0 1 0,0-1 0,0 1 0,0-1 0,-1 1 0,1-1 0,0 0 0,0 1 0,-1-1 0,1 1 0,0-1 0,0 0 0,-1 1 0,1-1 0,0 0 0,-1 1 0,1-1 0,0 0 0,-2 1 0,-16 1 0,-1 0 0,19-2 0,-1 1 0,1-1 0,-1 0 0,1 0 0,0 1 0,-1-1 0,1 0 0,-1 0 0,1 0 0,-1 0 0,1 1 0,-1-1 0,1 0 0,-1 0 0,1 0 0,-1 0 0,1 0 0,-1 0 0,1 0 0,-1 0 0,1-1 0,-1 1 0,1 0 0,-1 0 0,1 0 0,-1 0 0,1-1 0,-1 1 0,1 0 0,0 0 0,-1-1 0,0 0 0,0-1 0,0 1 0,0 0 0,0 0 0,1-1 0,-1 1 0,0 0 0,1-1 0,-1 1 0,1-1 0,-1-1 0,1 1 0,-1-1 0,1 1 0,0 0 0,0-1 0,0 1 0,0-1 0,0 1 0,0-1 0,0 1 0,1 0 0,-1-1 0,1 1 0,0 0 0,1-3 0,-1 6 0,0 1 0,-1 0 0,1-1 0,0 1 0,-1 0 0,1 0 0,-1 0 0,0-1 0,0 1 0,1 0 0,-1 0 0,-1 2 0,2 0 0,-1-12 0,0-39 0,-1 39 0,2 32 0,-1-23 0,-4 44 0,3-43 0,1-1 0,0 0 0,0 0 0,-1 1 0,1-1 0,-1 0 0,1 0 0,-1 0 0,0 0 0,0 0 0,1 1 0,-1-1 0,-1 1 0,1-2 0,0 0 0,1 1 0,-1-1 0,1 0 0,-1 0 0,0 0 0,1 0 0,-1 0 0,1 0 0,-1 0 0,0 0 0,1 0 0,-1 0 0,1 0 0,-1 0 0,0 0 0,1 0 0,-1-1 0,1 1 0,-1 0 0,0 0 0,1-1 0,-1 1 0,1-1 0,-1 1 0,1 0 0,0-1 0,-1 1 0,1-1 0,-1 0 0,-4-4 0,1 0 0,0 0 0,0 0 0,0-1 0,1 0 0,0 1 0,0-1 0,0-1 0,1 1 0,-3-10 0,2 4 0,0-1 0,2 1 0,-1-1 0,1-20 0,11 138 0,-2-129 0,-3 7 0,8-32 0,-11 18 0,-2 28 0,0 5 0,-2 16 0,2-15 0,-5 46 0,4-47 0,1 1 0,-1 0 0,0 0 0,0-1 0,0 1 0,0 0 0,0-1 0,-1 1 0,1-1 0,-1 1 0,1-1 0,-1 0 0,0 0 0,-3 3 0,5-5 0,0 1 0,-1-1 0,1 0 0,0 0 0,0 0 0,0 0 0,-1 1 0,1-1 0,0 0 0,-1 0 0,1 0 0,0 0 0,0 0 0,-1 0 0,1 1 0,0-1 0,-1 0 0,1 0 0,0 0 0,0 0 0,-1 0 0,1 0 0,0 0 0,-1-1 0,1 1 0,0 0 0,0 0 0,-1 0 0,1 0 0,0 0 0,-1 0 0,1 0 0,0-1 0,0 1 0,-1 0 0,1 0 0,0-1 0,-4-12 0,6-19 0,8-26 0,3-1 0,33-90 0,60-106 0,-108 264 0,2 0 0,-1 0 0,1 14 0,0-2 0,-8 67 0,8-87 0,0 0 0,0-1 0,0 1 0,0-1 0,1 1 0,-1-1 0,0 1 0,0-1 0,0 1 0,0-1 0,1 1 0,-1-1 0,0 1 0,1-1 0,-1 0 0,0 1 0,1-1 0,-1 1 0,1-1 0,-1 0 0,0 1 0,1-1 0,-1 0 0,1 0 0,-1 1 0,1-1 0,-1 0 0,1 0 0,-1 0 0,1 0 0,-1 1 0,1-1 0,-1 0 0,1 0 0,0 0 0,-1 0 0,2 0 0,-2 0 0,1 0 0,0 0 0,0 0 0,-1 0 0,1 0 0,0 0 0,0 0 0,-1 0 0,1 1 0,0-1 0,0 0 0,-1 1 0,1-1 0,0 0 0,-1 1 0,1-1 0,-1 1 0,1-1 0,0 1 0,-1-1 0,1 1 0,-1 0 0,1-1 0,-1 1 0,0 0 0,1-1 0,-1 1 0,0 0 0,1-1 0,-1 1 0,0 0 0,0 0 0,1 1 0,-2 19 0,0-19 0,1 0 0,0 0 0,0 0 0,-1 0 0,1 0 0,1 0 0,-1 0 0,0 0 0,0 0 0,2 2 0,-2-3 0,1-1 0,-1 1 0,1 0 0,0-1 0,-1 1 0,1-1 0,0 1 0,0-1 0,0 0 0,-1 1 0,1-1 0,0 0 0,0 1 0,0-1 0,0 0 0,-1 0 0,1 0 0,0 0 0,0 0 0,0 0 0,0 0 0,0 0 0,0 0 0,-1 0 0,1-1 0,0 1 0,0 0 0,0 0 0,1-1 0,16-6 0,-1 0 0,1 0 0,-1-2 0,-1 0 0,1-1 0,-2 0 0,18-16 0,-30 24 0,-10 11 0,5-6 0,1 0 0,-1 0 0,0-1 0,0 1 0,0 0 0,-1-1 0,1 0 0,0 0 0,-1 1 0,0-1 0,1-1 0,-4 3 0,15-19 0,53-53 0,-116 133 0,-18-3 0,77-64 0,1-1 0,-1 1 0,1 0 0,0 0 0,0 1 0,0-1 0,0 1 0,10 0 0,-16 2 0,1-1 0,0 0 0,0 1 0,0 0 0,-1-1 0,1 1 0,0-1 0,-1 1 0,1 0 0,0-1 0,-1 1 0,1 0 0,-1 0 0,1 0 0,-1-1 0,0 1 0,1 0 0,-1 0 0,0 0 0,0 0 0,1 0 0,-1 0 0,0 0 0,0 0 0,0-1 0,0 1 0,0 0 0,0 0 0,0 0 0,-1 2 0,-7 29 0,0-13 0,-1 0 0,-20 29 0,-1 4 0,30-52 0,0 0 0,0 0 0,0 0 0,0 0 0,0 0 0,-1 0 0,1 0 0,0 1 0,0-1 0,0 0 0,0 0 0,0 0 0,0 0 0,0 0 0,0 0 0,0 0 0,0 0 0,0 1 0,0-1 0,0 0 0,0 0 0,0 0 0,0 0 0,0 0 0,0 0 0,0 0 0,0 1 0,0-1 0,0 0 0,0 0 0,0 0 0,0 0 0,1 0 0,-1 0 0,0 0 0,0 0 0,0 0 0,0 1 0,0-1 0,0 0 0,0 0 0,0 0 0,0 0 0,0 0 0,1 0 0,-1 0 0,0 0 0,0 0 0,0 0 0,0 0 0,0 0 0,0 0 0,0 0 0,0 0 0,1 0 0,-1 0 0,0 0 0,0 0 0,11-2 0,11-7 0,-15 5 0,-1 1 0,1 0 0,-1-1 0,0 0 0,0 0 0,-1-1 0,7-5 0,-12 10 0,0 0 0,1 0 0,-1 0 0,0 0 0,0 0 0,0 0 0,0 0 0,0-1 0,0 1 0,0 0 0,0 0 0,0 0 0,0 0 0,0 0 0,0 0 0,0 0 0,0 0 0,0 0 0,0 0 0,0 0 0,0-1 0,0 1 0,0 0 0,1 0 0,-1 0 0,0 0 0,0 0 0,-1 0 0,1 0 0,0 0 0,0 0 0,0-1 0,0 1 0,0 0 0,0 0 0,0 0 0,0 0 0,0 0 0,0 0 0,0 0 0,0 0 0,0 0 0,0 0 0,0 0 0,0 0 0,0-1 0,0 1 0,0 0 0,0 0 0,-1 0 0,1 0 0,0 0 0,0 0 0,0 0 0,0 0 0,0 0 0,0 0 0,-9 0 0,-9 5 0,-5 2 0,-1 2 0,-34 19 0,-1 1 0,44-25 0,11-7 0,5 2 0,-1 0 0,1-1 0,0 1 0,0 0 0,0 0 0,0 0 0,0 0 0,0 0 0,0 0 0,0 0 0,0 0 0,0 0 0,1 0 0,1 0 0,49-30 0,-16 11 0,53-39 0,-87 58 0,-5 3 0,-14 10 0,-22 19 0,2-4 0,37-27 0,0-1 0,0 1 0,0-1 0,0 1 0,-1 0 0,1-1 0,0 1 0,0-1 0,0 1 0,0-1 0,1 1 0,-1-1 0,0 1 0,0-1 0,0 1 0,0-1 0,0 1 0,1-1 0,-1 1 0,0-1 0,0 1 0,1-1 0,-1 1 0,0 0 0,0-1 0,2 0 0,8-20 0,-4 11 0,12-24 0,-17 32 0,0 0 0,0 0 0,-1 0 0,1-1 0,-1 1 0,1 0 0,-1 0 0,1 0 0,-1 0 0,0-1 0,0 1 0,0 0 0,-1-4 0,0 5 0,1 1 0,0-1 0,-1 0 0,1 1 0,0-1 0,-1 1 0,1-1 0,-1 1 0,1-1 0,-1 1 0,1-1 0,-1 1 0,0-1 0,1 1 0,-1 0 0,1-1 0,-1 1 0,0 0 0,1 0 0,-1-1 0,0 1 0,1 0 0,-1 0 0,0 0 0,0 0 0,1 0 0,-1 0 0,0 0 0,1 0 0,-1 0 0,0 0 0,1 0 0,-1 1 0,0-1 0,1 0 0,-1 0 0,0 1 0,1-1 0,-1 0 0,0 1 0,-26 16 0,-65 70 0,68-63 0,0 0 0,-47 34 0,71-58 0,0 0 0,0-1 0,0 1 0,0 0 0,0 0 0,0 0 0,0 0 0,0 0 0,0 0 0,0 0 0,0 0 0,0 0 0,0 0 0,0 0 0,0 0 0,0 0 0,0 0 0,0 0 0,0 0 0,0 0 0,0 0 0,0 0 0,0 0 0,0-1 0,0 1 0,0 0 0,0 0 0,0 0 0,0 0 0,0 0 0,0 0 0,0 0 0,0 0 0,0 0 0,0 0 0,0 0 0,0 0 0,0 0 0,0 0 0,-1 0 0,7-9 0,10-9 0,8-12 0,-37 43 0,13-13 0,-1 1 0,0 0 0,0 0 0,1-1 0,-1 1 0,0 0 0,1 0 0,-1 0 0,1 0 0,-1 0 0,1 0 0,-1 0 0,1 0 0,0 0 0,-1 0 0,1 0 0,0 0 0,0 0 0,0 2 0,0-3 0,1 0 0,0 0 0,-1 0 0,1 0 0,0-1 0,-1 1 0,1 0 0,0 0 0,-1 0 0,1-1 0,-1 1 0,1 0 0,0-1 0,-1 1 0,1 0 0,-1-1 0,1 1 0,-1-1 0,1 1 0,-1-1 0,1 1 0,0-2 0,15-15 0,-14 15 0,-1 1 0,12-12 0,-1-1 0,-1 0 0,14-21 0,-79 79 0,46-38 0,-1 2 0,-1-1 0,0-1 0,0 1 0,0-2 0,-21 9 0,30-14 0,1 1 0,0-1 0,-1 0 0,1 0 0,0 0 0,-1 0 0,1 0 0,0 0 0,-1 0 0,1 0 0,0 0 0,-1 0 0,1 0 0,0 0 0,-1 0 0,1 0 0,0 0 0,-1 0 0,1 0 0,0 0 0,-1 0 0,1-1 0,0 1 0,-1 0 0,1 0 0,0 0 0,-1-1 0,1 1 0,0 0 0,0 0 0,-1-1 0,1 1 0,0-1 0,1-12 0,13-15 0,-13 27 0,57-90 0,-87 138 0,-2-1 0,-71 79 0,91-111 0,11-14 0,0 0 0,0 1 0,0-1 0,0 0 0,0 0 0,0 0 0,0 0 0,0 0 0,0 1 0,0-1 0,0 0 0,0 0 0,0 0 0,0 0 0,0 0 0,0 1 0,0-1 0,0 0 0,0 0 0,0 0 0,0 0 0,0 0 0,0 0 0,0 1 0,1-1 0,-1 0 0,0 0 0,0 0 0,0 0 0,0 0 0,0 0 0,0 0 0,0 0 0,1 0 0,-1 0 0,0 0 0,0 1 0,0-1 0,0 0 0,0 0 0,1 0 0,-1 0 0,0 0 0,0 0 0,0 0 0,0 0 0,0 0 0,1 0 0,-1-1 0,30-6 0,-19 4 0,-1 0 0,0 1 0,0 0 0,19-1 0,-28 3 0,0 0 0,1 0 0,-1 0 0,0 0 0,1 0 0,-1 0 0,0 0 0,0 1 0,1-1 0,-1 1 0,0-1 0,0 1 0,0-1 0,0 1 0,0 0 0,1-1 0,0 2 0,-2 0 0,1-1 0,-1 0 0,1 0 0,-1 0 0,0 0 0,0 0 0,1 0 0,-1 0 0,0 0 0,0 0 0,0 1 0,0-1 0,-1 0 0,1 0 0,0 0 0,0 0 0,-1 0 0,1 0 0,0 0 0,-1 0 0,1 0 0,-1 0 0,1 0 0,-2 2 0,-2 0 0,1 0 0,-1 1 0,0-1 0,0 0 0,0-1 0,0 1 0,0-1 0,-1 0 0,-7 3 0,-8 5 0,-51 27 0,71-37 0,-1 0 0,1 1 0,0-1 0,-1 0 0,1 1 0,0-1 0,-1 1 0,1-1 0,0 1 0,-1-1 0,1 1 0,0-1 0,0 1 0,0-1 0,-1 1 0,1-1 0,0 1 0,0-1 0,0 1 0,0-1 0,0 1 0,0-1 0,0 1 0,0-1 0,0 1 0,0-1 0,0 1 0,0-1 0,1 1 0,-1 0 0,9 20 0,-3-6 0,-1 5 0,-2 0 0,0 0 0,-1 0 0,0 1 0,-3 21 0,1-41 0,0 0 0,0-1 0,0 1 0,0 0 0,0-1 0,0 1 0,0 0 0,0 0 0,-1-1 0,1 1 0,0 0 0,-1-1 0,1 1 0,0 0 0,-1-1 0,1 1 0,-1-1 0,1 1 0,-1 0 0,1-1 0,-1 1 0,1-1 0,-1 1 0,1-1 0,-1 0 0,0 1 0,0 0 0,-1-1 0,1 0 0,-1 0 0,1 0 0,0 0 0,-1 0 0,1-1 0,0 1 0,-1 0 0,1-1 0,0 1 0,-1-1 0,1 1 0,-2-2 0,-6-3 0,1 0 0,1-1 0,-10-8 0,15 12 0,-30-20 0,30 22 0,1-1 0,0 0 0,0 1 0,0-1 0,-1 1 0,1 0 0,0 0 0,0-1 0,-1 1 0,1 0 0,0 0 0,-2 0 0,3 0 0,-1 0 0,1 1 0,-1-1 0,1 0 0,-1 0 0,1 1 0,0-1 0,-1 0 0,1 1 0,0-1 0,-1 0 0,1 1 0,0-1 0,0 0 0,-1 1 0,1-1 0,0 1 0,0-1 0,-1 1 0,1-1 0,0 0 0,0 1 0,0-1 0,0 1 0,0-1 0,0 1 0,0-1 0,0 1 0,0-1 0,0 1 0,0-1 0,0 1 0,0 0 0,0 0 0,0 0 0,0 0 0,0 0 0,0 0 0,0 0 0,0 0 0,0 0 0,1-1 0,-1 1 0,0 0 0,0 0 0,1 0 0,-1 0 0,1 0 0,-1 0 0,1-1 0,-1 1 0,1 0 0,-1 0 0,1 0 0,0-1 0,-1 1 0,1-1 0,0 1 0,0 0 0,-1-1 0,1 1 0,0-1 0,0 1 0,0-1 0,0 0 0,0 1 0,0-1 0,-1 0 0,1 0 0,0 0 0,0 0 0,0 1 0,0-1 0,0 0 0,0-1 0,0 1 0,0 0 0,0 0 0,1-1 0,1 0 0,0 0 0,0 0 0,0 0 0,0-1 0,0 0 0,0 1 0,0-1 0,-1 0 0,1 0 0,-1-1 0,5-4 0,93-144 0,-72 105 0,-26 43 0,-1 1 0,0-1 0,0 1 0,0-1 0,0 0 0,0 1 0,-1-1 0,1 0 0,-1 0 0,0 0 0,0 1 0,0-1 0,0 0 0,-1-3 0,2 12 0,-1-1 0,-1 0 0,1 1 0,-1-1 0,0 0 0,0 0 0,0 0 0,-1 0 0,0 0 0,0 0 0,0 0 0,-1 0 0,1-1 0,-1 1 0,0-1 0,-1 0 0,-6 7 0,6-6 0,0 0 0,1 0 0,-1 1 0,1-1 0,0 1 0,0-1 0,1 1 0,0 0 0,0 0 0,0 0 0,1 1 0,0-1 0,0 0 0,1 0 0,-1 10 0,32-41 0,-14 10 0,1 0 0,0 2 0,1 0 0,37-18 0,89-30 0,-89 39 0,248-91 0,-297 111 0,-1-1 0,1 0 0,-1 0 0,11-8 0,-50 16 0,30-5 0,1 0 0,0 0 0,-1 0 0,1 0 0,0 0 0,0 0 0,-1-1 0,1 1 0,0-1 0,0 0 0,-1 1 0,1-1 0,0 0 0,0 0 0,0-1 0,0 1 0,-2-2 0,3 2 0,0 0 0,0 0 0,0 0 0,1 1 0,-1-1 0,1 0 0,-1 0 0,0 0 0,1 0 0,0 0 0,-1 0 0,1-1 0,0 1 0,-1 0 0,1 0 0,0 0 0,0 0 0,0 0 0,0 0 0,0-1 0,0 1 0,0 0 0,1 0 0,-1 0 0,0 0 0,0 0 0,1 0 0,-1 0 0,1 0 0,-1 0 0,1 0 0,-1 0 0,1 0 0,0 0 0,0 0 0,-1 0 0,1 1 0,1-2 0,0 1 0,-1-1 0,1 1 0,0 0 0,-1 0 0,1 0 0,0 1 0,0-1 0,0 0 0,0 1 0,-1-1 0,1 1 0,0 0 0,0-1 0,3 1 0,33 1 0,-22 0 0,14 0 0,-19 0 0,1 0 0,-1-1 0,1-1 0,-1 1 0,0-2 0,1 0 0,12-4 0,-23 6 0,-1 0 0,0 0 0,1 0 0,-1 0 0,0 0 0,1 0 0,-1 0 0,0 0 0,1 0 0,-1 0 0,0 0 0,1 0 0,-1 0 0,0-1 0,0 1 0,1 0 0,-1 0 0,0 0 0,0 0 0,1-1 0,-1 1 0,0 0 0,0 0 0,1-1 0,-1 1 0,0 0 0,0-1 0,0 1 0,0 0 0,1 0 0,-1-1 0,0 1 0,0 0 0,0-1 0,0 1 0,0 0 0,0-1 0,0 1 0,0-1 0,-14-4 0,-28-1 0,40 6 0,-37-3 0,-177-18 0,202 16 0,21-1 0,24-2 0,185-24 0,121-15 0,-332 47 0,29-5 0,-33 5 0,-1 0 0,1 0 0,0-1 0,-1 1 0,1 0 0,-1 0 0,1 0 0,0 0 0,-1 0 0,1-1 0,-1 1 0,1 0 0,-1 0 0,1-1 0,-1 1 0,1-1 0,-1 1 0,1 0 0,-1-1 0,1 1 0,-1-1 0,0 1 0,1-1 0,-1 1 0,0-1 0,1 1 0,-1-1 0,0 1 0,0-1 0,0 0 0,1 1 0,-1-1 0,0 1 0,0-1 0,0 0 0,0 1 0,0-1 0,0 1 0,0-1 0,0 0 0,0 1 0,0-1 0,-1 0 0,0 0 0,1 0 0,-1 0 0,0 0 0,0 0 0,0 0 0,0 1 0,0-1 0,0 0 0,0 1 0,0-1 0,0 1 0,0-1 0,-1 1 0,1 0 0,0-1 0,0 1 0,0 0 0,-1 0 0,0 0 0,-29-1 0,22 1 0,-86 1 0,-55-1 0,136-4 0,23-1 0,22-4 0,78-4 0,-68 9 0,53-11 0,-93 15 0,0 0 0,-1 0 0,1 0 0,0 0 0,0-1 0,0 1 0,0 0 0,0 0 0,-1-1 0,1 1 0,0-1 0,0 1 0,-1-1 0,1 1 0,0-1 0,-1 1 0,1-1 0,0 0 0,0 0 0,-1 1 0,0-1 0,-1 1 0,1-1 0,0 1 0,0 0 0,0-1 0,-1 1 0,1-1 0,0 1 0,-1 0 0,1-1 0,0 1 0,-1 0 0,1-1 0,0 1 0,-1 0 0,1 0 0,0-1 0,-1 1 0,1 0 0,-1 0 0,1 0 0,0-1 0,-2 1 0,-35-9 0,-459-5 0,407 15 0,424-1 0,-412 19 0,45-13 0,21-3 0,-1-1 0,0 0 0,1-1 0,-1 0 0,-16-1 0,34-5 0,7 0 0,48-9 0,79-9 0,30-7 0,-154 25 0,-23 4 0,-28 5 0,-149 43 0,-277 109 0,420-139 0,39-14 0,8-2 0,12-2 0,48-7 0,123-33 0,-185 39 0,-16 3 0,-20 6 0,1 7 0,68-12 0,-13-3 0,0 0 0,-1-1 0,1-2 0,-1 0 0,39-13 0,-62 17 0,0 0 0,0 0 0,0 0 0,0 0 0,0 0 0,-1 0 0,1 0 0,0 0 0,0 0 0,0 0 0,0 0 0,0 0 0,0-1 0,0 1 0,0 0 0,0 0 0,0 0 0,0 0 0,0 0 0,0 0 0,0 0 0,0 0 0,0 0 0,0 0 0,0 0 0,0 0 0,0 0 0,0 0 0,0 0 0,0 0 0,0-1 0,0 1 0,-13 1 0,4 0 0,31-6 0,21-3 0,-30 7 0,-1-1 0,1 0 0,-1-1 0,0-1 0,0 0 0,0 0 0,14-8 0,-26 12 0,0 0 0,0 0 0,-1 0 0,1 0 0,0 0 0,0 0 0,0 0 0,0 0 0,0 0 0,0 0 0,0 0 0,0 0 0,0-1 0,0 1 0,0 0 0,0 0 0,0 0 0,0 0 0,0 0 0,0 0 0,0 0 0,0 0 0,0 0 0,0 0 0,0 0 0,0 0 0,0 0 0,0-1 0,0 1 0,0 0 0,0 0 0,0 0 0,0 0 0,0 0 0,0 0 0,0 0 0,0 0 0,0 0 0,0 0 0,0 0 0,0 0 0,0 0 0,0 0 0,0-1 0,0 1 0,0 0 0,0 0 0,0 0 0,0 0 0,1 0 0,-1 0 0,0 0 0,0 0 0,0 0 0,0 0 0,0 0 0,0 0 0,0 0 0,0 0 0,0 0 0,0 0 0,-9 1 0,-14 3 0,4 1 0,12-3 0,0 1 0,0-2 0,-1 1 0,1-1 0,-1 0 0,-14 0 0,22-1 0,0 0 0,0 0 0,0 0 0,0 0 0,0 0 0,0 0 0,0 0 0,0 0 0,0 0 0,0 0 0,-1 0 0,1 0 0,0 0 0,0 0 0,0 0 0,0 0 0,0 0 0,0-1 0,0 1 0,0 0 0,0 0 0,0 0 0,0 0 0,0 0 0,0 0 0,0 0 0,0 0 0,0 0 0,-1 0 0,1 0 0,0 0 0,0 0 0,0-1 0,0 1 0,0 0 0,0 0 0,0 0 0,0 0 0,0 0 0,0 0 0,0 0 0,0 0 0,0 0 0,0 0 0,0 0 0,0-1 0,0 1 0,1 0 0,-1 0 0,0 0 0,0 0 0,0 0 0,0 0 0,0 0 0,0 0 0,0 0 0,0 0 0,0 0 0,0 0 0,0 0 0,0 0 0,0 0 0,0-1 0,0 1 0,0 0 0,1 0 0,-1 0 0,9-6 0,11-5 0,36-6 0,-43 13 0,1 0 0,-1 0 0,23-12 0,-43 19 0,-1-1 0,1 0 0,-1 0 0,1-1 0,-13 1 0,19-2 0,1 0 0,0-1 0,0 1 0,0 0 0,0 0 0,0-1 0,0 1 0,0 0 0,0 0 0,-1-1 0,1 1 0,0 0 0,0 0 0,0-1 0,0 1 0,0 0 0,1-1 0,-1 1 0,0 0 0,0 0 0,0-1 0,0 1 0,0 0 0,0 0 0,0-1 0,0 1 0,1 0 0,-1 0 0,0-1 0,0 1 0,0 0 0,1 0 0,-1 0 0,0-1 0,0 1 0,0 0 0,1 0 0,-1 0 0,0 0 0,0 0 0,1 0 0,-1-1 0,1 1 0,11-9 0,22-10 0,57-21 0,-57 25 0,-37 16 0,0 1 0,1-1 0,-1 1 0,0 0 0,0 0 0,1 0 0,-1 0 0,1 0 0,0 0 0,0 1 0,-3 2 0,5-4 0,1-1 0,-1 1 0,0-1 0,0 1 0,0-1 0,1 0 0,-1 1 0,0-1 0,1 1 0,-1-1 0,0 0 0,1 1 0,-1-1 0,0 0 0,1 1 0,-1-1 0,1 0 0,-1 0 0,0 1 0,1-1 0,-1 0 0,1 0 0,-1 0 0,1 0 0,-1 0 0,1 0 0,-1 1 0,1-1 0,0 0 0,18 3 0,-18-3 0,249 11 0,-78-7 0,-225 12 0,-147 28 0,308-68 0,-65 16 0,-101 16 0,-54 22 0,554-63 0,-481 38 0,0 1 0,0 2 0,0 2 0,-47 19 0,80-25 0,11-2 0,21-1 0,-9-2 0,-45 0 0,1 1 0,-1-1 0,1-1 0,-45-11 0,151 11 0,123 2 0,-498 8 0,615-16 0,-324 8 0,-247 10 0,301 1 0,35 5 0,-311 2 0,-18-1 0,529-13 0,-112 0 0,-259-3 0,-73-2 0,160 1 0,-1 0 0,1 0 0,0 0 0,0 0 0,0 0 0,-1 0 0,1 0 0,0 0 0,0 0 0,0 0 0,-1 0 0,1 0 0,0 0 0,0 0 0,0 0 0,-1 0 0,1 0 0,0 0 0,0 0 0,0 0 0,-1 0 0,1 0 0,0 0 0,0 0 0,0 0 0,-1 0 0,1 0 0,0-1 0,0 1 0,0 0 0,0 0 0,0 0 0,-1 0 0,1 0 0,0-1 0,0 1 0,0 0 0,0 0 0,0 0 0,0 0 0,0-1 0,-1 1 0,1 0 0,0 0 0,0 0 0,0-1 0,0 1 0,0 0 0,0 0 0,0 0 0,0-1 0,0 1 0,0 0 0,0 0 0,0 0 0,0-1 0,0 1 0,1 0 0,-1 0 0,0 0 0,0-1 0,0 1 0,0 0 0,0 0 0,0 0 0,0 0 0,1-1 0,-1 1 0,0 0 0,0 0 0,1-1 0,-1 1 0,0 0 0,0-1 0,0 1 0,1-1 0,-1 1 0,0 0 0,0-1 0,0 1 0,0 0 0,0-1 0,0 1 0,0-1 0,0 1 0,0 0 0,0-1 0,0 1 0,0-1 0,0 1 0,0 0 0,0-1 0,0 1 0,-1 0 0,1-1 0,0 1 0,0-1 0,0 1 0,-1 0 0,1 0 0,0-1 0,0 1 0,-1 0 0,1-1 0,0 1 0,0 0 0,-1 0 0,1-1 0,0 1 0,-1 0 0,1 0 0,-1 0 0,1 0 0,0-1 0,-1 1 0,1 0 0,-1 0 0,-15-5 0,0 0 0,0 1 0,0 1 0,0 1 0,-31-1 0,-21-4 0,85 8 0,31-3 0,-17 0 0,153-5 0,-428-4 0,116 2 0,62 6 0,-146-9 0,194 8 0,26 1 0,27 0 0,14 4 0,-31-1 0,-16 0 0,-8 0 0,-4 0 0,8 1 0,-1-1 0,0 0 0,0 1 0,0-1 0,0 0 0,0-1 0,0 1 0,1 0 0,-1-1 0,0 0 0,-5-2 0,22-2 0,376-53 0,-48 9 0,-423 44 0,-600 25 0,639-18 0,-1 0 0,19-2 0,1 1 0,0 2 0,-44 9 0,59-7 0,17-2 0,18 0 0,349-4 0,-440 5 0,0 2 0,-97 24 0,146-26 0,15-4 0,1 0 0,-1 0 0,0 0 0,0 0 0,0 0 0,0 0 0,0 0 0,0 0 0,0 0 0,0 0 0,0 0 0,0 0 0,0 0 0,0 0 0,0 0 0,0 0 0,0 0 0,0 0 0,0 0 0,0 0 0,0 0 0,0 0 0,0 0 0,0 1 0,0-1 0,1 0 0,-1 0 0,0 0 0,0 0 0,0 0 0,0 0 0,0 0 0,0 0 0,0 0 0,0 0 0,0 0 0,-1 0 0,1 0 0,0 0 0,0 0 0,0 0 0,0 1 0,0-1 0,0 0 0,0 0 0,0 0 0,0 0 0,0 0 0,0 0 0,0 0 0,0 0 0,0 0 0,0 0 0,0 0 0,0 0 0,0 0 0,0 0 0,0 0 0,0 0 0,0 0 0,0 0 0,-1 0 0,1 0 0,0 0 0,0 0 0,0 0 0,23 4 0,-9-3 0,291 51-1365,-291-49-5461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8:50:46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440 245 24575,'-2'-1'0,"1"1"0,-1-1 0,0 0 0,1 0 0,-1 0 0,1 0 0,0 0 0,-1 0 0,1 0 0,0 0 0,-1 0 0,1-1 0,0 1 0,0-1 0,-2-2 0,-11-11 0,-28-4 0,66 26 0,-23-7 0,-1 0 0,1 0 0,0 0 0,-1 1 0,1-1 0,-1 0 0,1 0 0,0 0 0,-1 1 0,1-1 0,-1 0 0,1 1 0,-1-1 0,1 1 0,-1-1 0,1 0 0,-1 1 0,0-1 0,1 1 0,-1-1 0,1 1 0,-1-1 0,0 1 0,1 0 0,-1-1 0,0 1 0,0-1 0,0 1 0,0 0 0,1-1 0,-1 1 0,0-1 0,0 1 0,0 1 0,-1-2 0,0 1 0,1-1 0,-1 0 0,0 1 0,0-1 0,1 0 0,-1 1 0,0-1 0,0 0 0,0 0 0,1 0 0,-1 0 0,0 0 0,0 0 0,0 0 0,0 0 0,1 0 0,-1 0 0,0 0 0,0-1 0,0 1 0,-1-1 0,-23-7 0,20 6 0,-195-82 0,242 91 0,-39-5 0,-2-2 0,1 1 0,-1 0 0,0 0 0,1-1 0,-1 1 0,0 0 0,1-1 0,-1 0 0,1 1 0,-1-1 0,1 0 0,-1 0 0,1 1 0,-1-1 0,1-1 0,-1 1 0,4 0 0,-20-10 0,-34-10 0,32 13 0,-1 0 0,-28-17 0,45 23 0,1 1 0,-1 0 0,1 0 0,-1-1 0,1 1 0,-1-1 0,1 1 0,-1 0 0,1-1 0,-1 1 0,1-1 0,-1 1 0,1-1 0,0 1 0,-1-1 0,1 1 0,0-1 0,-1 1 0,1-1 0,0 0 0,0 0 0,0 0 0,0 1 0,0 0 0,1-1 0,-1 1 0,0 0 0,0-1 0,1 1 0,-1 0 0,0 0 0,1-1 0,-1 1 0,1 0 0,-1 0 0,0-1 0,1 1 0,-1 0 0,1 0 0,-1 0 0,0 0 0,1 0 0,-1 0 0,1 0 0,33-2 0,-30 2 0,31 1 0,35 7 0,19 0 0,-89-7 0,1-1 0,-1 0 0,0 0 0,1 0 0,-1 0 0,1 0 0,-1 0 0,0 0 0,1 0 0,-1 0 0,1 0 0,-1 0 0,1 0 0,-1 0 0,1 0 0,-1 0 0,0 0 0,1 0 0,-1-1 0,1 1 0,-1 0 0,0 0 0,1 0 0,-1-1 0,0 1 0,1-1 0,-11-5 0,-20-5 0,-10 1 0,30 9 0,1-1 0,-1-1 0,1 0 0,0 0 0,0 0 0,0-1 0,-17-10 0,24 10 0,12 5 0,11 6 0,-4 2 0,0 0 0,0 0 0,-1 2 0,16 13 0,16 11 0,-55-41 0,0 1 0,-1 1 0,-9-5 0,12 7 0,17 7 0,20 9 0,-6 0 0,11 7 0,-35-20 0,0 1 0,1-1 0,-1 1 0,0 0 0,0 0 0,0 0 0,-1 0 0,1 0 0,0 0 0,-1 1 0,2 3 0,-2-5 0,-1-1 0,1 1 0,-1 0 0,0 0 0,0-1 0,1 1 0,-1 0 0,0 0 0,0 0 0,0-1 0,0 1 0,0 0 0,0 0 0,0 0 0,0-1 0,0 1 0,0 0 0,-1 0 0,1 0 0,0-1 0,-1 1 0,1 0 0,0 0 0,-1-1 0,1 1 0,-1 0 0,0 0 0,0 0 0,0 0 0,-1-1 0,1 1 0,0 0 0,0-1 0,-1 1 0,1-1 0,-1 0 0,1 1 0,0-1 0,-1 0 0,1 0 0,-1 0 0,-1 0 0,-1 0 0,1-1 0,0 1 0,0 0 0,0-1 0,0 0 0,-1 0 0,1 0 0,0 0 0,0-1 0,1 1 0,-1-1 0,0 1 0,-5-5 0,8 6 0,0 0 0,0 0 0,-1-1 0,1 1 0,0 0 0,0 0 0,0 0 0,0-1 0,-1 1 0,1 0 0,0 0 0,0-1 0,0 1 0,0 0 0,0 0 0,0 0 0,0-1 0,0 1 0,0 0 0,-1-1 0,1 1 0,0 0 0,0 0 0,0-1 0,0 1 0,1 0 0,-1 0 0,0-1 0,0 1 0,0 0 0,0 0 0,0-1 0,0 1 0,0 0 0,0 0 0,0-1 0,1 1 0,10-2 0,-8 3 0,-1-1 0,1 0 0,0 1 0,-1 0 0,1 0 0,-1-1 0,5 4 0,3 7 0,-10-10 0,0-1 0,0 0 0,0 0 0,0 0 0,0 1 0,0-1 0,0 0 0,0 0 0,0 1 0,0-1 0,0 0 0,0 0 0,0 1 0,0-1 0,0 0 0,0 0 0,0 1 0,0-1 0,0 0 0,-1 0 0,1 0 0,0 1 0,0-1 0,0 0 0,0 0 0,0 0 0,-1 1 0,1-1 0,0 0 0,-1 0 0,0 1 0,0-1 0,0 0 0,0 0 0,0 0 0,-1 1 0,1-1 0,0 0 0,0 0 0,0 0 0,-1-1 0,1 1 0,0 0 0,0 0 0,0-1 0,0 1 0,0-1 0,-1 1 0,1-1 0,-1 0 0,-38-24 0,-45-36 0,33 23 0,248 161 0,-200-125 0,-22-10 0,21 11 0,19 11 0,19 8 0,-16-10 0,-1 1 0,-1 1 0,0 0 0,21 18 0,-10-10 0,-22-16 0,-1 0 0,1 0 0,-1 0 0,0 0 0,0 0 0,0 1 0,4 4 0,-6-6 0,0 0 0,-1 1 0,1-1 0,-1 1 0,1-1 0,-1 1 0,1-1 0,-1 1 0,0-1 0,0 1 0,1-1 0,-1 1 0,0-1 0,-1 1 0,1-1 0,0 1 0,0-1 0,-1 1 0,1-1 0,-1 1 0,1-1 0,-1 1 0,1-1 0,-2 2 0,-1 2 0,0-1 0,-1 1 0,1-1 0,-1 1 0,0-1 0,-8 6 0,-3 5 0,15-15 0,-1 0 0,1 0 0,0 0 0,0 0 0,0 1 0,0-1 0,0 0 0,0 0 0,0 0 0,-1 0 0,1 0 0,0 0 0,0 1 0,0-1 0,0 0 0,0 0 0,-1 0 0,1 0 0,0 0 0,0 0 0,0 0 0,0 0 0,-1 0 0,1 0 0,0 0 0,0 0 0,0 0 0,-1 0 0,1 0 0,0 0 0,0 0 0,0 0 0,0 0 0,-1 0 0,1 0 0,0 0 0,0 0 0,0 0 0,0 0 0,-1 0 0,1-1 0,0 1 0,0 0 0,0 0 0,0 0 0,0 0 0,-1-1 0,-2-11 0,2-22 0,2 31 0,-2-8 0,0 0 0,0 0 0,-5-17 0,3 17 0,1 0 0,0 0 0,0-15 0,3 86 0,-2 65 0,-2-110 0,0-24 0,0-25 0,4 22 0,0 0 0,7-25 0,-6 26 0,1-1 0,-1 0 0,0-14 0,-15 81 0,4-13 0,5-28 0,0-1 0,2 1 0,0 0 0,0 1 0,1-1 0,2 15 0,-1-28 0,0 0 0,-1-1 0,1 1 0,0-1 0,0 1 0,0-1 0,0 1 0,1-1 0,-1 1 0,0 0 0,0-1 0,0 1 0,0-1 0,0 1 0,1-1 0,-1 1 0,0-1 0,1 1 0,-1-1 0,0 1 0,1-1 0,-1 0 0,0 1 0,1-1 0,-1 1 0,1-1 0,-1 0 0,1 1 0,-1-1 0,1 0 0,-1 0 0,1 1 0,-1-1 0,1 0 0,-1 0 0,1 0 0,-1 0 0,1 0 0,-1 0 0,1 0 0,0 0 0,-1 0 0,1 0 0,-1 0 0,1 0 0,0 0 0,3-2 0,0 0 0,-1 0 0,1 0 0,-1 0 0,6-5 0,9-4 0,-18 11 0,0 0 0,0 0 0,0 0 0,1-1 0,-1 1 0,0 0 0,0 0 0,0 0 0,1 0 0,-1 0 0,0 0 0,0 0 0,0 0 0,1 0 0,-1 1 0,0-1 0,0 0 0,0 0 0,1 0 0,-1 0 0,0 0 0,0 0 0,0 0 0,0 0 0,1 0 0,-1 1 0,0-1 0,0 0 0,0 0 0,0 0 0,0 0 0,0 0 0,1 1 0,-1-1 0,0 0 0,0 0 0,0 0 0,0 1 0,0-1 0,0 0 0,0 0 0,0 0 0,0 1 0,-3 11 0,-10 9 0,-17 12 0,17-20 0,11-11 0,4-3 0,25-40 0,-19 29 0,-25 59 0,16-41 0,6-10 0,8-11 0,-7 3 0,-9 11 0,-14 15 0,4-4 0,3-3 0,-1 1 0,-1-2 0,1 0 0,-1 0 0,0-1 0,-1 0 0,1-1 0,-1-1 0,-22 4 0,34-7 0,1 0 0,-1 0 0,1 1 0,-1-1 0,1 0 0,-1 0 0,0-1 0,1 1 0,-1 0 0,1 0 0,-1 0 0,1 0 0,-1 0 0,1-1 0,-1 1 0,1 0 0,-1 0 0,1-1 0,-1 1 0,1 0 0,-1-1 0,1 1 0,-1-1 0,1 1 0,0 0 0,-1-1 0,1 1 0,0-1 0,-1 1 0,1-1 0,0-1 0,-1 1 0,1-1 0,0 1 0,0-1 0,0 1 0,0-1 0,0 1 0,0-1 0,0 1 0,1-1 0,0-1 0,1-4 0,1 0 0,0 1 0,6-12 0,47-63 0,-55 80 0,0 0 0,0 0 0,0 0 0,0 0 0,0 0 0,1 0 0,-1 0 0,0 0 0,1 0 0,-1 1 0,1-1 0,-1 0 0,1 1 0,-1-1 0,1 1 0,0 0 0,-1-1 0,3 1 0,35 0 0,-33 1 0,0-1 0,0 0 0,0 0 0,10-2 0,2 1 0,-18 1 0,0 0 0,1 0 0,-1 0 0,0 0 0,0 1 0,0-1 0,0 0 0,1 0 0,-1 0 0,0 0 0,0 1 0,0-1 0,0 0 0,0 0 0,0 0 0,0 1 0,1-1 0,-1 0 0,0 0 0,0 0 0,0 1 0,0-1 0,0 0 0,0 0 0,0 0 0,0 1 0,0-1 0,0 0 0,0 0 0,0 1 0,0-1 0,0 0 0,-1 0 0,1 0 0,0 1 0,0-1 0,0 0 0,0 0 0,-21 29 0,6-11 0,-4 16 0,-25 61 0,42-89 0,0 0 0,-1-1 0,0 1 0,1-1 0,-2 1 0,1-1 0,-1 0 0,1 0 0,-8 7 0,8-14 0,4-6 0,3-8 0,55-86 0,-41 73 0,-123 166 0,-224 221 0,320-351 0,9-9 0,13-14 0,94-83 0,43-43 0,-126 117 0,80-93 0,-102 116 0,-1 0 0,0 0 0,0 0 0,0 0 0,0 0 0,0 0 0,0 0 0,0 0 0,0-3 0,-1 5 0,0-1 0,0 1 0,0 0 0,0 0 0,0 0 0,0 0 0,0-1 0,0 1 0,0 0 0,0 0 0,0 0 0,0 0 0,0 0 0,0-1 0,0 1 0,0 0 0,0 0 0,0 0 0,0 0 0,0 0 0,-1-1 0,1 1 0,0 0 0,0 0 0,0 0 0,0 0 0,0 0 0,0 0 0,0 0 0,-1 0 0,1 0 0,0-1 0,0 1 0,0 0 0,0 0 0,0 0 0,-1 0 0,1 0 0,0 0 0,0 0 0,-13 6 0,-42 35 0,-28 19 0,55-42 0,1 0 0,-1-1 0,-1-1 0,-47 18 0,75-33 0,0-1 0,0 1 0,0-1 0,0 0 0,0 1 0,0-1 0,0 0 0,-1 0 0,1 0 0,0 0 0,0 0 0,0 0 0,-2 0 0,3-1 0,-1 1 0,1 0 0,0 0 0,0 0 0,0-1 0,0 1 0,-1 0 0,1 0 0,0-1 0,0 1 0,0 0 0,0-1 0,0 1 0,0 0 0,0 0 0,0-1 0,0 1 0,0 0 0,0 0 0,0-1 0,0 1 0,0 0 0,0-1 0,0 1 0,0 0 0,0 0 0,1-1 0,-1 1 0,0 0 0,0 0 0,0-1 0,0 1 0,1 0 0,23-30 0,-17 22 0,-2 1 0,-3 4 0,-1 0 0,1 1 0,0-1 0,0 1 0,0-1 0,0 1 0,1 0 0,-1 0 0,0 0 0,4-2 0,-4 8 0,-8 3 0,-5 3 0,10-10 0,1 1 0,0-1 0,-1 0 0,1 1 0,-1-1 0,1 0 0,0 0 0,-1 1 0,1-1 0,-1 0 0,1 0 0,-1 0 0,1 1 0,0-1 0,-1 0 0,1 0 0,-1 0 0,1 0 0,-1 0 0,1 0 0,-1 0 0,1 0 0,-1 0 0,1 0 0,-1 0 0,1-1 0,0 1 0,-2 0 0,5-12 0,14-16 0,35-39 0,76-77 0,-120 139 0,-9 14 0,-9 14 0,-16 9 0,21-26 0,0-1 0,0 1 0,1 1 0,-7 10 0,11-17 0,0 0 0,0 0 0,-1 0 0,1 0 0,0 1 0,0-1 0,0 0 0,0 0 0,0 0 0,0 0 0,0 0 0,0 1 0,0-1 0,0 0 0,0 0 0,-1 0 0,1 0 0,0 0 0,0 1 0,0-1 0,0 0 0,0 0 0,0 0 0,0 0 0,0 1 0,0-1 0,1 0 0,-1 0 0,0 0 0,0 0 0,0 1 0,0-1 0,0 0 0,0 0 0,0 0 0,0 0 0,0 0 0,0 0 0,0 1 0,1-1 0,-1 0 0,0 0 0,0 0 0,0 0 0,0 0 0,0 0 0,1 0 0,-1 0 0,0 1 0,11-4 0,14-11 0,-24 14 0,12-8 0,-1 0 0,0-1 0,0 0 0,-1-1 0,18-19 0,-25 24 0,-2 6 0,-5 10 0,-11 17 0,69-83 0,0 3 0,-66 62 0,0 0 0,-19 13 0,25-20 0,1 0 0,-1 0 0,0 0 0,0 0 0,0-1 0,-1 0 0,1 0 0,0-1 0,-1 1 0,-10 0 0,16-2 0,-1 0 0,1 0 0,-1 0 0,1 0 0,-1 0 0,1 0 0,-1 0 0,1 0 0,-1-1 0,1 1 0,-1 0 0,1 0 0,0 0 0,-1-1 0,1 1 0,-1 0 0,1-1 0,0 1 0,-1 0 0,1-1 0,0 1 0,-1-1 0,1 1 0,0 0 0,-1-1 0,1 1 0,0-1 0,0 1 0,0-1 0,0 1 0,-1-1 0,1 1 0,0-1 0,0 1 0,0-1 0,0 1 0,0-1 0,0 1 0,0-1 0,0 1 0,0-1 0,1 1 0,-1-1 0,0 1 0,0-1 0,0 1 0,1 0 0,-1-1 0,0 1 0,0-1 0,1 1 0,0-1 0,17-30 0,-14 25 0,7-9 0,-6 9 0,-14 14 0,0 1 0,-13 15 0,20-23 0,1 0 0,0 0 0,0 0 0,-1 0 0,1 0 0,-1 0 0,1 0 0,-1-1 0,1 1 0,-1-1 0,1 1 0,-1-1 0,0 1 0,-2-1 0,21-31 0,-16 29 0,-1 0 0,1 0 0,-1 0 0,0 0 0,0 0 0,0 0 0,0 0 0,0 0 0,0 0 0,-1-2 0,4 16 0,-2-11 0,-1 1 0,1-1 0,0 0 0,0 1 0,-1-1 0,1 0 0,0 0 0,0 0 0,0 0 0,0 0 0,0 0 0,0 0 0,0 0 0,0 0 0,1-1 0,-1 1 0,0 0 0,0-1 0,3 2 0,-3-2 0,0 0 0,-1 0 0,1 0 0,0 0 0,0 0 0,-1 0 0,1 0 0,0 0 0,0 0 0,-1 0 0,1-1 0,0 1 0,0 0 0,-1 0 0,1-1 0,0 1 0,-1 0 0,1-1 0,0 1 0,-1-1 0,1 1 0,-1-1 0,1 1 0,-1-1 0,1 1 0,-1-1 0,1 0 0,-1 1 0,1-1 0,-1 1 0,0-1 0,1 0 0,-1 0 0,0 1 0,0-1 0,1-1 0,7-41 0,-5 39 0,-14 5 0,-8-1 0,13 0 0,0-1 0,0 1 0,1 1 0,-11 1 0,14-2 0,1 1 0,0-1 0,0 0 0,-1 1 0,1-1 0,0 1 0,0 0 0,0 0 0,0-1 0,0 1 0,0 0 0,0 0 0,0 0 0,0 0 0,0 0 0,0 0 0,0 0 0,1 0 0,-1 0 0,0 0 0,1 1 0,-1-1 0,1 0 0,0 0 0,-1 3 0,-40 142 0,0-3 0,35-114 0,1 0 0,-2 31 0,7-53 0,-1 0 0,1 0 0,1 0 0,-1 0 0,1 0 0,1 0 0,-1 0 0,1-1 0,0 1 0,0 0 0,1-1 0,0 0 0,0 1 0,7 8 0,-6-11 0,-1-1 0,1 0 0,0 0 0,0 0 0,0-1 0,0 1 0,0-1 0,1 0 0,5 2 0,46 12 0,-39-12 0,1 1 0,0-1 0,1 0 0,0-1 0,0-2 0,-1 0 0,1 0 0,28-4 0,-45 2 0,1 0 0,-1 1 0,1-1 0,-1 0 0,0 0 0,1 0 0,-1-1 0,0 1 0,0 0 0,0-1 0,0 0 0,0 1 0,0-1 0,3-4 0,-4 5 0,-1 0 0,1 0 0,-1 1 0,0-1 0,1 0 0,-1 0 0,0 0 0,1 0 0,-1 0 0,0 0 0,0 0 0,0 0 0,0 0 0,0 0 0,0 0 0,0 0 0,-1 0 0,1 0 0,0 0 0,0 0 0,-1 0 0,1 0 0,0 0 0,-1 1 0,1-1 0,-1 0 0,0 0 0,1 0 0,-1 1 0,1-1 0,-1 0 0,0 0 0,0 1 0,1-1 0,-1 1 0,0-1 0,0 1 0,0-1 0,0 1 0,0-1 0,-1 1 0,-31-18 0,18 11 0,0-1 0,0 0 0,1-1 0,1 0 0,0-2 0,-23-21 0,-5-9 0,31 32 0,1 1 0,0-1 0,1 0 0,0-1 0,-12-19 0,10 12 0,7 12 0,0 0 0,0 0 0,1 0 0,0 0 0,0-1 0,0 1 0,0-1 0,1 1 0,0-1 0,0 1 0,0-8 0,1-3 0,2-79 0,0 84 0,-1 0 0,2 1 0,-1-1 0,1 0 0,1 1 0,7-16 0,66-99 0,-71 117 0,-3 5 0,0-1 0,-1 1 0,1-1 0,-1 0 0,1 0 0,-1 0 0,-1 0 0,1 0 0,0 0 0,-1 0 0,2-9 0,-4 13 0,1 0 0,0-1 0,0 1 0,-1 0 0,1 0 0,0-1 0,0 1 0,-1 0 0,1 0 0,0 0 0,-1 0 0,1-1 0,0 1 0,0 0 0,-1 0 0,1 0 0,0 0 0,-1 0 0,1 0 0,0 0 0,-1 0 0,1 0 0,0 0 0,-1 0 0,1 0 0,0 0 0,-1 0 0,1 0 0,0 0 0,-1 0 0,1 1 0,0-1 0,-1 0 0,1 0 0,0 0 0,-1 0 0,1 1 0,0-1 0,0 0 0,-1 0 0,1 1 0,0-1 0,0 0 0,-14 10 0,-163 157 0,161-151 0,-74 74 0,66-56-1365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8:50:51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0 364 24575,'7'-1'0,"1"0"0,-1 0 0,0-1 0,0 0 0,0 0 0,0 0 0,0-1 0,9-6 0,-9 5 0,1 1 0,0 0 0,0 0 0,0 0 0,14-2 0,-22 5 0,1-1 0,0 1 0,-1 0 0,1 0 0,0 0 0,-1 0 0,1-1 0,0 1 0,-1 0 0,1 0 0,0 0 0,-1 0 0,1 1 0,0-1 0,-1 0 0,1 0 0,-1 0 0,1 0 0,0 1 0,-1-1 0,1 0 0,-1 1 0,1-1 0,0 0 0,0 2 0,-1-2 0,0 1 0,-1 0 0,1 0 0,0-1 0,-1 1 0,1 0 0,0 0 0,-1-1 0,1 1 0,-1 0 0,1-1 0,-1 1 0,0-1 0,1 1 0,-1-1 0,-1 2 0,-33 20 0,17-16 0,15-5 0,13-1 0,-3 0 0,45 0 0,-11 0 0,58-7 0,-86 5 0,-1-1 0,1 0 0,0 0 0,-1-2 0,0 1 0,0-2 0,0 1 0,18-13 0,-6-3 0,-23 20 0,0 0 0,-1 1 0,1-1 0,0 0 0,0 0 0,-1 0 0,1 0 0,0 0 0,-1 0 0,1 0 0,-1 0 0,1 0 0,-1 0 0,0 0 0,1 0 0,-1 0 0,0 0 0,0 0 0,0 0 0,0-1 0,0 1 0,0 0 0,0 0 0,-1-2 0,1 3 0,-1-1 0,1 1 0,-1-1 0,0 1 0,1 0 0,-1-1 0,0 1 0,0 0 0,1 0 0,-1-1 0,0 1 0,0 0 0,1 0 0,-1 0 0,0 0 0,0 0 0,0 0 0,1 0 0,-1 0 0,0 0 0,0 1 0,1-1 0,-1 0 0,0 0 0,0 1 0,1-1 0,-2 1 0,-24 11 0,22-10 0,-12 6 0,5-4 0,1 1 0,0 1 0,-14 9 0,20-14 0,6-8 0,9-11 0,55-96 0,-63 109 0,-2 2 0,0 1 0,0 0 0,0-1 0,0 1 0,1 0 0,-1 0 0,1 0 0,0 0 0,-1 0 0,1 0 0,0 1 0,2-3 0,-4 6 0,0 1 0,0-1 0,0 0 0,0 0 0,0 0 0,-1 0 0,1 0 0,-1 0 0,0 0 0,-1 4 0,-5 9 0,-1-1 0,0 0 0,-1 0 0,0 0 0,-1-1 0,-12 11 0,0-1 0,-1-1 0,-31 21 0,53-42 0,-2 2 0,-1 0 0,0 0 0,0 0 0,-1-1 0,1 1 0,-1-1 0,1 0 0,-1-1 0,1 1 0,-8 1 0,12-3 0,-1 0 0,1 0 0,-1 0 0,1-1 0,-1 1 0,1 0 0,0 0 0,-1 0 0,1-1 0,-1 1 0,1 0 0,0 0 0,-1-1 0,1 1 0,0 0 0,0-1 0,-1 1 0,1 0 0,0-1 0,0 1 0,-1-1 0,1 1 0,0 0 0,0-1 0,0 1 0,0-1 0,-1 1 0,1-1 0,0 1 0,0 0 0,0-1 0,0 1 0,0-1 0,0 1 0,0-1 0,0 1 0,0-1 0,1 1 0,-1 0 0,0-1 0,0 1 0,0-1 0,0 1 0,1 0 0,-1-1 0,0 1 0,1-1 0,10-22 0,16-10 0,57-59 0,-72 85 0,-12 7 0,0 0 0,0 0 0,0 0 0,0 0 0,1 0 0,-1 0 0,0 0 0,0 0 0,0 0 0,0 0 0,0 0 0,1 0 0,-1 0 0,0 0 0,0 0 0,0 0 0,0 1 0,0-1 0,0 0 0,1 0 0,-1 0 0,0 0 0,0 0 0,0 0 0,0 0 0,0 1 0,0-1 0,0 0 0,0 0 0,0 0 0,0 0 0,1 0 0,-1 1 0,0-1 0,0 0 0,0 0 0,0 0 0,0 0 0,0 1 0,0 0 0,-1 1 0,1 0 0,0-1 0,0 1 0,-1 0 0,1-1 0,-1 1 0,0-1 0,1 1 0,-1-1 0,-2 3 0,-5 7 0,0 0 0,-1 0 0,-15 12 0,18-18 0,1-1 0,0 1 0,-1-1 0,0-1 0,0 1 0,0-1 0,0 0 0,-12 4 0,18-7 0,-1 0 0,1 0 0,-1 1 0,1-1 0,-1 0 0,0 0 0,1 0 0,-1 0 0,1 0 0,-1 0 0,0 0 0,1 0 0,-1 0 0,1 0 0,-1 0 0,0 0 0,1 0 0,-1 0 0,1 0 0,-1-1 0,0 1 0,1 0 0,-1 0 0,1-1 0,-1 1 0,1 0 0,-1-1 0,1 0 0,0 0 0,0 0 0,0 1 0,0-1 0,0 0 0,0 0 0,0 1 0,0-1 0,0 0 0,0 0 0,1 1 0,-1-1 0,0 0 0,1 1 0,-1-1 0,0 0 0,2 0 0,22-28 0,-12 20 0,0 1 0,1 1 0,0 0 0,0 0 0,23-7 0,13-6 0,12-8 0,83-42 0,-129 61 0,10-4 0,-23 12 0,1-1 0,-1 1 0,0-1 0,0 0 0,0 1 0,0-1 0,-1 0 0,1 0 0,0 0 0,-1 0 0,1-1 0,-1 1 0,0 0 0,0-1 0,0 1 0,1-5 0,0 5 0,-2-1 0,1 1 0,0 0 0,0-1 0,-1 1 0,0-1 0,1 1 0,-1-1 0,0 1 0,0-1 0,0 1 0,0 0 0,-1-1 0,1 1 0,-1-1 0,0 1 0,-1-5 0,1 6 0,0 0 0,0 0 0,-1 0 0,1-1 0,0 1 0,-1 1 0,1-1 0,0 0 0,-1 0 0,0 0 0,1 1 0,-1-1 0,1 1 0,-1-1 0,0 1 0,1 0 0,-1-1 0,0 1 0,1 0 0,-1 0 0,0 0 0,1 0 0,-1 1 0,0-1 0,1 0 0,-1 1 0,1-1 0,-1 1 0,0-1 0,1 1 0,-1 0 0,1 0 0,0 0 0,-1 0 0,-1 1 0,-2 2 0,-1 0 0,1 0 0,-1 1 0,1-1 0,1 1 0,-1 0 0,-5 8 0,-10 21 0,-23 48 0,31-62 0,10-17 0,0-1 0,0 1 0,0 0 0,1 0 0,-1 0 0,1 0 0,-1 0 0,1 0 0,0 0 0,0 0 0,0 6 0,1-8 0,0-1 0,0 0 0,0 0 0,0 0 0,0 1 0,0-1 0,0 0 0,0 0 0,0 0 0,0 1 0,1-1 0,-1 0 0,0 0 0,0 0 0,0 1 0,0-1 0,0 0 0,1 0 0,-1 0 0,0 0 0,0 0 0,0 1 0,1-1 0,-1 0 0,0 0 0,0 0 0,0 0 0,1 0 0,-1 0 0,0 0 0,0 0 0,1 0 0,-1 0 0,0 0 0,0 0 0,0 0 0,1 0 0,-1 0 0,0 0 0,0 0 0,1 0 0,-1 0 0,0 0 0,0 0 0,0 0 0,1-1 0,-1 1 0,0 0 0,0 0 0,0 0 0,0 0 0,1 0 0,-1-1 0,0 1 0,0 0 0,0 0 0,0 0 0,1-1 0,9-10 0,-8 4-1365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18:51:14.6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1296 958 24575,'53'0'0,"0"-3"0,-1-2 0,67-15 0,-95 15 0,34-13 0,-111 17 0,-131 9 0,-19 1 0,192-10 0,0-1 0,1-1 0,-1 0 0,1 0 0,0-1 0,0-1 0,-10-5 0,7 4 0,-43-27 0,45 25 0,-1 0 0,0 1 0,-1 1 0,-19-7 0,8 6 0,20 7 0,0-1 0,0 0 0,0 0 0,0 0 0,0 0 0,0-1 0,0 0 0,1 0 0,-1 0 0,0 0 0,1 0 0,0-1 0,0 0 0,-6-5 0,-17-17 0,21 20 0,0 1 0,1-1 0,-1 1 0,1-1 0,0 0 0,0-1 0,-5-8 0,7 10 0,-1 0 0,0 1 0,0 0 0,0-1 0,0 1 0,0 0 0,-1 1 0,0-1 0,-4-3 0,4 4 0,0 0 0,1-1 0,0 1 0,-1-1 0,1 0 0,0 0 0,0 0 0,-2-4 0,4 6 0,1-1 0,-1 1 0,1-1 0,0 1 0,-1 0 0,1-1 0,0 1 0,0-1 0,0 1 0,0-1 0,0 1 0,1-1 0,-1 1 0,0-1 0,1 1 0,-1 0 0,1-1 0,-1 1 0,1 0 0,-1-1 0,1 1 0,0 0 0,0 0 0,0 0 0,0-1 0,0 1 0,0 0 0,2-1 0,5-8 0,11-8 0,15-10 0,-27 22 0,0 1 0,0-1 0,0 1 0,14-7 0,-18 11 0,0 0 0,0 0 0,0 0 0,0 0 0,0 0 0,1 1 0,-1 0 0,0-1 0,0 1 0,1 0 0,-1 1 0,0-1 0,0 1 0,1-1 0,-1 1 0,6 2 0,26 13 0,-1 1 0,-1 1 0,34 25 0,5 4 0,-33-24 0,1-2 0,1-1 0,0-2 0,1-2 0,74 18 0,-76-26 0,0-2 0,0-2 0,1-1 0,-1-2 0,1-2 0,0-2 0,-1-1 0,0-3 0,42-11 0,-60 7 0,-20 5 0,-14 0 0,-267-27 0,150 22 0,86 7 0,-4-1 0,-68-14 0,113 19 0,1-1 0,-1 1 0,0-1 0,0 0 0,1 0 0,-1 0 0,0 0 0,1 0 0,-1 0 0,1 0 0,0 0 0,-1 0 0,1-1 0,0 1 0,0-1 0,-1 1 0,1-1 0,0 1 0,-1-4 0,2 4 0,0 0 0,-1 0 0,1 0 0,0 0 0,0 0 0,0 0 0,0 0 0,0 0 0,0 0 0,0 0 0,1 0 0,-1 0 0,0 0 0,0 0 0,1 0 0,-1 0 0,1 0 0,-1 0 0,1 0 0,-1 0 0,1 1 0,0-1 0,-1 0 0,1 0 0,0 1 0,-1-1 0,1 0 0,0 1 0,0-1 0,0 1 0,0-1 0,0 1 0,-1-1 0,1 1 0,0-1 0,0 1 0,2 0 0,152-47 0,27-16 0,107-35 0,-319 117 0,-27 12 0,9-4 0,28-15 0,-2 0 0,-36 13 0,65-26 0,0 0 0,0 1 0,0 0 0,13 1 0,5 0 0,36-2 0,206 8 0,-266-7 0,0 0 0,0 0 0,-1 0 0,1 0 0,0 0 0,0 0 0,0 0 0,0 1 0,0-1 0,0 0 0,0 1 0,0-1 0,-1 1 0,1-1 0,0 1 0,0-1 0,-1 1 0,2 0 0,-2 0 0,0-1 0,0 0 0,0 1 0,0-1 0,0 1 0,0-1 0,0 1 0,-1-1 0,1 0 0,0 1 0,0-1 0,0 0 0,-1 1 0,1-1 0,0 1 0,0-1 0,-1 0 0,1 1 0,0-1 0,-1 0 0,1 0 0,0 1 0,-1-1 0,1 0 0,0 0 0,-1 1 0,-33 14 0,32-14 0,-58 14 0,55-14 0,0 0 0,0-1 0,0 1 0,-1-1 0,1 0 0,0-1 0,0 1 0,0-1 0,-9-2 0,14 3 0,0-1 0,-1 1 0,1-1 0,0 1 0,-1-1 0,1 1 0,0-1 0,-1 1 0,1-1 0,0 1 0,0-1 0,0 1 0,0-1 0,0 1 0,0-1 0,-1 1 0,1-1 0,0 1 0,0-1 0,1 0 0,-1 1 0,0-1 0,0 1 0,0-1 0,0 1 0,0-1 0,1 1 0,-1-1 0,0 1 0,0-1 0,1 1 0,-1-1 0,0 1 0,1-1 0,-1 1 0,0 0 0,1-1 0,0 0 0,15-19 0,-15 19 0,4-4 0,-4 4 0,1 0 0,-1 0 0,0-1 0,0 1 0,0 0 0,0 0 0,-1-1 0,1 1 0,0 0 0,1-4 0,-3 5 0,1-1 0,0 0 0,0 1 0,-1-1 0,1 1 0,-1-1 0,1 0 0,0 1 0,-1-1 0,1 1 0,-1-1 0,1 1 0,-1-1 0,0 1 0,1 0 0,-1-1 0,1 1 0,-1 0 0,0-1 0,1 1 0,-1 0 0,0 0 0,1-1 0,-1 1 0,0 0 0,0 0 0,1 0 0,-1 0 0,-1 0 0,-89-23 0,44 9 0,0 3 0,-71-8 0,52 18 0,41 1 0,0-1 0,-39-7 0,-228-48 0,160 39 0,28 6 0,1-1 0,-180 4 0,233 8 0,43 0 0,1-1 0,0-1 0,0 1 0,0-1 0,-11-4 0,-4-1 0,-73-14 0,41 4 0,20 8 0,28 8 0,0 0 0,0 0 0,0 0 0,0-1 0,0 0 0,0 0 0,0 0 0,-8-6 0,8 4 0,0 1 0,0 0 0,-1 1 0,-9-4 0,11 4 0,-1 1 0,1-1 0,-1 0 0,1-1 0,0 1 0,0-1 0,0 0 0,-6-5 0,2 0 0,5 5 0,0 1 0,0-1 0,0 0 0,0-1 0,1 1 0,-1 0 0,1-1 0,0 1 0,0-1 0,0 0 0,1 1 0,-1-1 0,1 0 0,-1-4 0,0-1 0,0 0 0,-1 1 0,0-1 0,-6-10 0,-5-18 0,13 36 0,0-1 0,1 1 0,-1-1 0,0 1 0,0 0 0,0-1 0,0 1 0,0 0 0,0 0 0,0 0 0,0 0 0,0 0 0,-1 0 0,1 0 0,0 0 0,-1 0 0,1 1 0,-1-1 0,1 0 0,-1 1 0,1-1 0,-1 1 0,1 0 0,-1-1 0,1 1 0,-4 0 0,3 0 0,1 0 0,-1 0 0,1 0 0,-1-1 0,0 1 0,1 0 0,-1-1 0,1 1 0,-1-1 0,1 0 0,-1 0 0,1 1 0,0-1 0,-1 0 0,1 0 0,0 0 0,0 0 0,0 0 0,-1 0 0,1-1 0,0 1 0,1 0 0,-1-1 0,-1-1 0,2 3 0,0 0 0,0 0 0,0 0 0,0 0 0,0-1 0,0 1 0,0 0 0,0 0 0,0 0 0,0 0 0,0 0 0,-1 0 0,1 0 0,0-1 0,0 1 0,0 0 0,0 0 0,0 0 0,0 0 0,0 0 0,0 0 0,0 0 0,-1 0 0,1 0 0,0 0 0,0 0 0,0 0 0,0 0 0,0 0 0,0 0 0,0 0 0,-1 0 0,1 0 0,0 0 0,0 0 0,0 0 0,0 0 0,0 0 0,0 0 0,0 0 0,-1 0 0,1 0 0,0 0 0,0 0 0,0 0 0,0 0 0,0 0 0,0 0 0,0 0 0,-1 0 0,1 0 0,0 1 0,-6 7 0,-2 14 0,8-21-37,0 0 0,0 0 1,0 0-1,0 0 0,0 0 0,1 1 0,-1-1 0,0 0 0,0 0 0,1 0 0,-1 0 0,1 0 1,-1 0-1,1 0 0,-1-1 0,1 1 0,0 0 0,-1 0 0,1 0 0,0 0 0,0-1 0,-1 1 1,1 0-1,0-1 0,0 1 0,0-1 0,0 1 0,0-1 0,0 1 0,0-1 0,0 0 0,0 1 1,0-1-1,0 0 0,0 0 0,2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09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0 173 24575,'3'-1'0,"0"0"0,0 0 0,0 0 0,0 0 0,-1-1 0,1 1 0,0-1 0,-1 0 0,1 1 0,-1-1 0,4-3 0,18-12 0,-8 12 0,1 0 0,0 1 0,0 1 0,19-2 0,-16 3 0,0-1 0,32-9 0,-22 6 0,-25 6 0,-1-1 0,0 1 0,1-1 0,-1 0 0,1-1 0,-1 1 0,0-1 0,5-2 0,-8 4 0,-1 0 0,0-1 0,0 1 0,0 0 0,0 0 0,1 0 0,-1 0 0,0 0 0,0 0 0,0 0 0,0 0 0,1 0 0,-1 0 0,0-1 0,0 1 0,0 0 0,0 0 0,0 0 0,0 0 0,0 0 0,1 0 0,-1-1 0,0 1 0,0 0 0,0 0 0,0 0 0,0 0 0,0-1 0,0 1 0,0 0 0,0 0 0,0 0 0,0-1 0,0 1 0,0 0 0,0 0 0,0 0 0,0 0 0,0-1 0,0 1 0,0 0 0,0 0 0,0 0 0,-1 0 0,1-1 0,-9-2 0,-15 2 0,13 4 0,1 1 0,-1 0 0,-12 6 0,-6 2 0,83-38 0,-42 19 0,1 1 0,-1 0 0,1 1 0,0 0 0,0 0 0,1 2 0,15-3 0,16 0 0,-24 3 0,31 0 0,0 4 0,73-2 0,-117-1-227,0 0-1,1 0 1,-1 0-1,0-1 1,11-6-1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21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22 24575,'0'-1'0,"0"-1"0,-1 1 0,1 0 0,0 0 0,-1 0 0,1 0 0,0 0 0,-1 0 0,0 0 0,1 0 0,-1 0 0,1 0 0,-1 0 0,-1-1 0,2 2 0,-1-1 0,1 1 0,0 0 0,-1-1 0,1 1 0,-1 0 0,1-1 0,0 1 0,-1 0 0,1 0 0,-1-1 0,1 1 0,-1 0 0,1 0 0,-1 0 0,1 0 0,-1 0 0,1 0 0,-1 0 0,1 0 0,-1 0 0,1 0 0,-1 0 0,1 0 0,-1 0 0,1 0 0,-1 0 0,1 0 0,0 0 0,-1 1 0,1-1 0,-1 0 0,1 0 0,-1 1 0,0-1 0,1 1 0,0-1 0,0 0 0,0 0 0,0 1 0,-1-1 0,1 0 0,0 1 0,0-1 0,0 0 0,0 1 0,0-1 0,0 0 0,0 1 0,0-1 0,0 0 0,0 0 0,0 1 0,0-1 0,0 0 0,0 1 0,0-1 0,0 0 0,0 1 0,1-1 0,-1 0 0,0 1 0,0-1 0,0 0 0,0 0 0,1 1 0,-1-1 0,0 0 0,0 0 0,1 0 0,-1 1 0,0-1 0,0 0 0,1 0 0,-1 0 0,0 0 0,1 1 0,-1-1 0,0 0 0,0 0 0,1 0 0,-1 0 0,0 0 0,1 0 0,0 0 0,20 8 0,-17-7 0,5 2 0,-1 0 0,0 1 0,-1 0 0,1 0 0,12 11 0,-16-13 0,0 0 0,0 0 0,-1 0 0,1-1 0,1 1 0,-1-1 0,0 0 0,0 0 0,0 0 0,1-1 0,4 1 0,55-3 0,-30 0 0,-52 1 0,0-1 0,-30-8 0,4 1 0,11 5 0,22 3 0,0-1 0,0 0 0,0 0 0,-11-5 0,8 2 0,7 3 0,21 1 0,-11 1 0,14 0 0,0 1 0,18 3 0,-29-3 0,0 0 0,0 1 0,-1 0 0,1 0 0,-1 0 0,1 1 0,-1 0 0,0 0 0,9 7 0,-11-8 0,0 0 0,0 0 0,0-1 0,0 1 0,1 0 0,-1-1 0,1 0 0,-1 0 0,1 0 0,0 0 0,6 0 0,46-3 0,-9 1 0,-44 2 0,0-1 0,0 1 0,0 0 0,0 0 0,0 0 0,-1 0 0,1 0 0,0 1 0,-1-1 0,1 1 0,-1 0 0,1 0 0,-1 0 0,4 3 0,24 35 0,-29-37 0,3 1 21,-1-1-1,1 1 0,0-1 1,0 0-1,0 0 0,0 0 1,1 0-1,-1-1 0,1 0 0,0 0 1,5 2-1,23 12-1629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26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0 24575,'-2'2'0,"-2"1"0,-4 2 0,1 1 0,-1 1 0,-1 1 0,1 0 0,0 0 0,1 0 0,0-1 0,1 0 0,2 1 0,1-3 0,3-3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35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24575,'4'0'0,"-1"1"0,1 0 0,-1 0 0,1 0 0,-1 1 0,1-1 0,-1 1 0,0 0 0,0 0 0,0 0 0,0 0 0,0 0 0,0 1 0,2 2 0,-1-1 0,0-1 0,0 0 0,0 0 0,0 0 0,0 0 0,0-1 0,1 1 0,6 1 0,42 12 0,-29-8 0,39 7 0,-55-13 0,0 0 0,-1 1 0,0 0 0,1 0 0,11 7 0,-13-6 0,1-1 0,0 1 0,0-1 0,0-1 0,0 1 0,13 1 0,-12-2 0,-1 0 0,1 0 0,13 5 0,17 5 0,-27-9 0,1 0 0,19 8 0,-22-7 0,0 0 0,0-1 0,1-1 0,12 3 0,-56-6 0,19 1 0,0-1 0,-28-5 0,-64-10 0,102 16 0,0-1 0,0 0 0,0-1 0,1 1 0,-1-1 0,1 0 0,-1 0 0,1 0 0,0-1 0,0 1 0,0-1 0,0 0 0,0 0 0,0-1 0,-4-5 0,-15-12 0,20 19 0,0 0 0,0 1 0,0 0 0,0-1 0,0 1 0,0 0 0,0 0 0,-5 0 0,-20-9 0,28 10 0,0 0 0,-1 0 0,1 0 0,0 0 0,0 0 0,0 0 0,0 0 0,0 0 0,-1 0 0,1 0 0,0 0 0,0 0 0,0 0 0,0 0 0,0 0 0,-1 0 0,1-1 0,0 1 0,0 0 0,0 0 0,0 0 0,0 0 0,0 0 0,0 0 0,0 0 0,0-1 0,-1 1 0,1 0 0,0 0 0,0 0 0,0 0 0,0 0 0,0-1 0,0 1 0,0 0 0,0 0 0,0 0 0,0 0 0,0-1 0,0 1 0,0 0 0,0 0 0,0 0 0,0 0 0,0 0 0,1-1 0,-1 1 0,0 0 0,0 0 0,0 0 0,0 0 0,11-3 0,13 4 0,32 13 0,-39-9 0,1-1 0,0-1 0,0 0 0,22 0 0,-33-2 0,0-1 0,0 2 0,0-1 0,0 1 0,12 4 0,-12-3 0,1-1 0,-1 0 0,1 0 0,14 1 0,269-3 0,-134-1 0,-140-1 0,1 0 0,-1-1 0,1-1 0,30-11 0,-14 4 0,2 0 0,45-11 0,2 7 0,-12-7 0,-60 20 0,-1-1 0,18-7 0,-10 3 0,-28 13-1365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8:55.420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0,'2'1,"1"0,0 0,0 1,0-1,-1 1,1-1,-1 1,1 0,3 3,5 3,10 5,1-2,0 0,42 13,75 11,-118-32,0-1,31-1,-27-1,33 5,-58-5,0 0,0 0,-1 0,1 0,0 0,0 0,0 0,0 0,0 0,0 1,0-1,0 0,0 0,0 0,0 0,0 0,0 0,0 0,0 0,0 0,0 0,0 0,0 1,0-1,1 0,-1 0,0 0,0 0,0 0,0 0,0 0,0 0,0 0,0 0,0 0,0 0,0 0,0 0,0 0,0 1,0-1,1 0,-1 0,0 0,0 0,0 0,0 0,0 0,-16 4,-37 7,26-6,-135 38,100-25,43-13,14-5,0 1,0 1,0-1,0 1,-6 2,7-1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39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89 165 24575,'-5'0'0,"-40"-2"0,43 1 0,-1 1 0,0 0 0,1-1 0,0 1 0,-1-1 0,1 0 0,-1 0 0,1 0 0,0 0 0,0 0 0,-1-1 0,1 1 0,0-1 0,-2-2 0,3 4 0,1 0 0,0-1 0,0 1 0,0-1 0,0 1 0,0 0 0,-1-1 0,1 1 0,0-1 0,0 1 0,0-1 0,0 1 0,0 0 0,0-1 0,1 1 0,-1-1 0,0 1 0,0 0 0,0-1 0,0 1 0,0-1 0,1 1 0,-1 0 0,0-1 0,0 1 0,0 0 0,1-1 0,-1 1 0,0 0 0,1-1 0,-1 1 0,0 0 0,1 0 0,-1-1 0,0 1 0,1 0 0,-1 0 0,0 0 0,1-1 0,-1 1 0,1 0 0,-1 0 0,0 0 0,1 0 0,-1 0 0,1 0 0,0 0 0,28-7 0,-22 6 0,111-21 0,-85 16 0,1 1 0,-7 1 0,52-14 0,124-47 0,-193 63-1365,-2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9:59:47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88 24575,'6'-1'0,"0"0"0,1-1 0,-1 0 0,0 0 0,0 0 0,0-1 0,0 0 0,0 0 0,5-4 0,21-10 0,-24 13 0,-4 3 0,-1 0 0,1-1 0,-1 1 0,1-1 0,-1 0 0,1 0 0,-1 0 0,3-4 0,-6 6 0,0 0 0,1 0 0,-1 0 0,0-1 0,0 1 0,0 0 0,0 0 0,-1 0 0,1-1 0,0 1 0,0 0 0,0 0 0,0 0 0,0-1 0,0 1 0,0 0 0,0 0 0,0 0 0,0 0 0,0-1 0,-1 1 0,1 0 0,0 0 0,0 0 0,0 0 0,0 0 0,0 0 0,-1-1 0,1 1 0,0 0 0,0 0 0,0 0 0,-1 0 0,1 0 0,0 0 0,0 0 0,0 0 0,-1 0 0,1 0 0,0 0 0,0 0 0,0 0 0,0 0 0,-1 0 0,1 0 0,0 0 0,0 0 0,0 0 0,-1 0 0,1 0 0,0 0 0,0 0 0,0 1 0,-1-1 0,-12 1 0,4 1 0,1 1 0,-1 0 0,1 1 0,-13 7 0,13-7 0,0 0 0,-1 0 0,0 0 0,-12 3 0,5-4 0,0 2 0,1 0 0,-1 1 0,-24 13 0,26-13 0,0 0 0,-25 6 0,29-9 0,-6 0 0,0 0 0,0-1 0,0-1 0,-1-1 0,-25-2 0,-7 0 0,23 2 0,23 0 0,17 0 0,44 1 0,64-3 0,-112 1 0,-1-1 0,-1 0 0,1 0 0,0-1 0,14-7 0,-3 1 0,-13 7 0,1-1 0,0 0 0,0 0 0,-1-1 0,1 0 0,-1 0 0,0-1 0,0 0 0,0 0 0,9-9 0,-11 8 50,1 0-286,-1 1 1,0-2-1,0 1 0,0-1 0,5-8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02:5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02:58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24575,'-4'4'0,"-1"5"0,0 5 0,1 5 0,1-2-8191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08:12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24575,'6'0'0,"0"-1"0,0 0 0,0 0 0,0 0 0,7-3 0,-7 1 0,0 2 0,0-1 0,0 1 0,0 0 0,10-1 0,-15 2 0,0 0 0,0 0 0,0 0 0,0 0 0,0 0 0,0 0 0,0 0 0,0 0 0,0 0 0,0 0 0,0 1 0,0-1 0,0 0 0,0 1 0,-1-1 0,1 1 0,0-1 0,0 1 0,0-1 0,0 1 0,-1 0 0,1-1 0,0 1 0,1 1 0,3 4 0,-2-5 0,1 1 0,-1-1 0,0-1 0,1 1 0,-1 0 0,1-1 0,-1 0 0,1 0 0,-1 0 0,1 0 0,-1 0 0,5-2 0,6 1 0,58 0 0,72 3 0,-115 1 0,48 2 0,-17-4 0,65-2 0,49-3-130,-127 4-1105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0:34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1518 258 24575,'201'-83'0,"-62"23"0,196-55 0,-700 207 0,16-6 0,341-83 0,5-3 0,-1 1 0,1 0 0,-1 1 0,1-1 0,-1 1 0,-4 2 0,8-4 0,0 0 0,0 0 0,0 0 0,0 1 0,-1-1 0,1 0 0,0 0 0,0 0 0,0 0 0,0 0 0,0 0 0,0 0 0,0 0 0,0 0 0,0 1 0,0-1 0,0 0 0,0 0 0,0 0 0,0 0 0,0 0 0,0 0 0,0 0 0,0 1 0,0-1 0,0 0 0,0 0 0,0 0 0,0 0 0,0 0 0,0 0 0,0 0 0,0 1 0,0-1 0,0 0 0,0 0 0,0 0 0,0 0 0,0 0 0,0 0 0,1 0 0,-1 0 0,0 0 0,0 0 0,0 1 0,0-1 0,0 0 0,0 0 0,0 0 0,0 0 0,0 0 0,1 0 0,-1 0 0,0 0 0,0 0 0,0 0 0,0 0 0,0 0 0,1 0 0,8 2 0,222 29 0,-129-21 0,7 2-45,630 50-857,-720-63 877,-19 1 26,0-1 1,0 1-1,0 0 1,0 0-1,0 0 1,0 0-1,0-1 1,0 1-1,0 0 1,0 0-1,0 0 1,0 0-1,0-1 1,0 1-1,0 0 1,0 0-1,-1 0 1,1 0-1,0-1 1,0 1-1,0 0 1,0 0-1,0 0 1,0 0-1,0 0 1,-1 0-1,1 0 1,0-1-1,0 1 1,0 0-1,0 0 1,0 0-1,-1 0 1,1 0-1,0 0 1,0 0-1,0 0 1,0 0-1,-1 0 1,1 0-1,0 0 1,0 0-1,0 0 1,-1 0-1,-33-10 746,-29 2-690,0 2 1,-108 4-1,99 3-71,25 1 14,84 4 0,48-6 0,1-3 0,102-18 0,-177 19 0,-7 2 0,0 0 0,1-1 0,-1 1 0,0-1 0,0 0 0,0-1 0,0 1 0,0-1 0,-1 1 0,1-1 0,5-3 0,-9 4 0,0 1 0,0 0 0,0-1 0,0 1 0,0 0 0,0 0 0,0-1 0,0 1 0,0 0 0,1-1 0,-1 1 0,0 0 0,0-1 0,-1 1 0,1 0 0,0 0 0,0-1 0,0 1 0,0 0 0,0-1 0,0 1 0,0 0 0,0 0 0,-1-1 0,1 1 0,0 0 0,0 0 0,0-1 0,0 1 0,-1 0 0,1 0 0,0-1 0,0 1 0,-1 0 0,1 0 0,0 0 0,0 0 0,-1 0 0,1-1 0,0 1 0,-1 0 0,1 0 0,0 0 0,0 0 0,-1 0 0,1 0 0,0 0 0,-1 0 0,1 0 0,-1 0 0,-20-5 0,-86-4 0,86 8 0,-672-18 0,774 11 0,6 1 0,578-41 0,-681 50 0,-1 0 0,-19 6 0,-8 1 0,-582 121 0,603-125 0,16-4 0,0 1 0,-1-1 0,1 2 0,0-1 0,-6 4 0,13-6 0,0 0 0,0 0 0,0 1 0,-1-1 0,1 0 0,0 0 0,0 0 0,1 0 0,-1 0 0,0 0 0,0 1 0,0-1 0,0 0 0,0 0 0,0 0 0,0 0 0,0 0 0,0 0 0,0 1 0,0-1 0,0 0 0,0 0 0,0 0 0,0 0 0,0 0 0,1 0 0,-1 0 0,0 0 0,0 0 0,0 1 0,0-1 0,0 0 0,0 0 0,0 0 0,1 0 0,-1 0 0,0 0 0,0 0 0,0 0 0,0 0 0,0 0 0,1 0 0,-1 0 0,0 0 0,0 0 0,0 0 0,0 0 0,0 0 0,0 0 0,1 0 0,-1 0 0,0 0 0,0 0 0,0 0 0,0-1 0,0 1 0,0 0 0,13 1 0,34 0 0,0-3 0,0-2 0,90-20 0,-133 23 0,-1 0 0,1 0 0,-1 0 0,0-1 0,0 1 0,1-1 0,4-3 0,-7 4 0,-1 1 0,0 0 0,0 0 0,0 0 0,1-1 0,-1 1 0,0 0 0,0 0 0,0-1 0,0 1 0,1 0 0,-1 0 0,0-1 0,0 1 0,0 0 0,0-1 0,0 1 0,0 0 0,0 0 0,0-1 0,0 1 0,0 0 0,0-1 0,0 1 0,0 0 0,0-1 0,0 1 0,0 0 0,0 0 0,0-1 0,0 1 0,-1-1 0,0 0 0,0 1 0,0-1 0,0 0 0,0 0 0,0 0 0,0 1 0,0-1 0,0 0 0,-1 1 0,1-1 0,0 1 0,-2-1 0,-43-8 0,-54-5 0,100 14 0,22 1 0,27 0 0,-46-1 0,0 0 0,1 0 0,-1-1 0,0 0 0,0 1 0,0-1 0,0 0 0,0 0 0,0-1 0,0 1 0,4-3 0,-7 4 0,1 0 0,-1 0 0,0-1 0,0 1 0,1 0 0,-1 0 0,0 0 0,0 0 0,0-1 0,1 1 0,-1 0 0,0 0 0,0-1 0,0 1 0,0 0 0,0 0 0,1-1 0,-1 1 0,0 0 0,0 0 0,0-1 0,0 1 0,0 0 0,0-1 0,0 1 0,0 0 0,0 0 0,0-1 0,0 1 0,0 0 0,0-1 0,0 1 0,0 0 0,0 0 0,-1-1 0,1 1 0,0 0 0,0 0 0,0-1 0,0 1 0,0 0 0,-1 0 0,1 0 0,0-1 0,0 1 0,0 0 0,-1 0 0,1 0 0,0-1 0,0 1 0,-1 0 0,1 0 0,0 0 0,0 0 0,-1 0 0,1 0 0,-19-6 0,-36 0 0,0 3 0,-86 7 0,125-4 0,-19 2 0,-30 0 0,-103 17 0,217-15 0,-68 1 0,-19 1 0,-720 117 0,747-121 0,7-1 0,0-1 0,0 1 0,0 1 0,-1-1 0,-5 3 0,10-2 0,6 0 0,7-1 0,6-1 0,29 0 0,-44 0 0,-1 0 0,0-1 0,1 1 0,-1-1 0,0 0 0,0 0 0,0 0 0,1 0 0,-1-1 0,0 1 0,3-3 0,-6 4 0,0 0 0,1-1 0,-1 1 0,1 0 0,-1-1 0,1 1 0,-1 0 0,0-1 0,1 1 0,-1 0 0,1-1 0,-1 1 0,0-1 0,0 1 0,1-1 0,-1 1 0,0-1 0,0 1 0,0-1 0,1 1 0,-1-1 0,0 1 0,0-1 0,0 1 0,0-1 0,0 1 0,0-1 0,0 0 0,-1 0 0,1 1 0,-1-1 0,1 1 0,-1-1 0,1 1 0,-1 0 0,0-1 0,1 1 0,-1-1 0,1 1 0,-1 0 0,0 0 0,0-1 0,1 1 0,-1 0 0,0 0 0,0 0 0,-33-1 0,28 2 0,0 0 0,-1 0 0,1 1 0,-7 3 0,11-4 0,-1 0 0,1 1 0,0-1 0,0 1 0,0-1 0,0 1 0,0 0 0,0 0 0,1 0 0,-1 0 0,1 0 0,-1 0 0,-1 4 0,-2 2 0,0 1 0,0-1 0,-1 0 0,0-1 0,-1 0 0,0 0 0,0 0 0,0-1 0,-1 0 0,0 0 0,0-1 0,0 0 0,-1 0 0,0-1 0,0 0 0,0-1 0,-15 4 0,-20 4 0,0-1 0,0-3 0,-1-1 0,0-2 0,0-3 0,0-1 0,-87-12 0,116 9 0,0 0 0,1 0 0,0-2 0,0 0 0,0-1 0,-18-9 0,30 13 0,-1 0 0,1 0 0,-1-1 0,1 1 0,0-1 0,0 0 0,0 0 0,0 0 0,0 0 0,1 0 0,-1-1 0,1 1 0,0-1 0,0 0 0,0 0 0,1 0 0,-1 1 0,1-1 0,0-1 0,0 1 0,0 0 0,1 0 0,0 0 0,-1 0 0,1-1 0,1 1 0,-1 0 0,2-4 0,-2 6 0,0 0 0,0 0 0,0 0 0,1 0 0,-1 0 0,1 1 0,-1-1 0,1 0 0,0 0 0,0 1 0,0-1 0,0 1 0,0-1 0,0 1 0,0-1 0,2-1 0,-1 2 0,0 1 0,-1-1 0,1 1 0,0 0 0,-1 0 0,1 0 0,0 0 0,-1 0 0,1 0 0,0 0 0,-1 1 0,1-1 0,0 0 0,-1 1 0,1 0 0,-1-1 0,1 1 0,2 1 0,180 89 0,-15-7 0,166 59 0,-318-138 342,-16-5-377,-1 0 0,0 0 0,1 0 0,-1-1 0,0 1 1,0 0-1,1 0 0,-1 0 0,0 0 0,1 0 0,-1 0 1,0 0-1,0-1 0,0 1 0,1 0 0,-1 0 0,0 0 1,0-1-1,1 1 0,-1 0 0,0 0 0,0-1 1,0 1-1,0 0 0,0 0 0,1-1 0,-1 1 0,0 0 1,0 0-1,0-1 0,0 1 0,0 0 0,0-1 0,0 1 1,0 0-1,0 0 0,0-1 0,0 1 0,0 0 0,0-1 1,0 1-1,0 0 0,0 0 0,-1-1 0,1 1 0,0 0 1,0 0-1,0-1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0:40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0 24575,'-4'0'0,"-7"3"0,-7 3 0,-4 1 0,-4 2 0,0 0 0,1-1 0,4-3 0,3-1 0,5 0 0,4-1 0,1 0 0,1-2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0:46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258 375 24575,'0'-8'0,"-1"1"0,0-1 0,-1 1 0,0-1 0,0 1 0,0 0 0,-1 0 0,0 0 0,0 0 0,-1 1 0,-4-8 0,-1 2 0,0 0 0,0 1 0,-1 0 0,-21-17 0,10 9 0,1 0 0,1-2 0,0 0 0,-18-29 0,17 14 337,17 27-762,-1 2-1,-1-1 0,-6-9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1:01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24575,'7'0'0,"8"0"0,0 0 0,0 0 0,0 2 0,0-1 0,0 2 0,29 9 0,103 45 0,-95-40 0,91 45 0,-87-39 0,-9-2 0,-36-14 0,1-2 0,-1 1 0,1-2 0,1 1 0,-1-2 0,1 1 0,-1-2 0,1 0 0,15 1 0,-21-3 0,-4 0 0,-1 0 0,1 0 0,0 1 0,-1-2 0,1 1 0,0 0 0,-1-1 0,1 1 0,-1-1 0,1 0 0,-1 1 0,1-1 0,-1-1 0,1 1 0,-1 0 0,0 0 0,1-1 0,-1 0 0,0 1 0,0-1 0,2-3 0,2-1 0,1 0 0,-1 1 0,1-1 0,10-5 0,6-5 0,-14 10 0,1 1 0,0-1 0,-1 2 0,21-8 0,20-8 0,-45 17 0,0 2 0,0-1 0,0 0 0,1 1 0,-1 0 0,0 0 0,1 1 0,-1-1 0,7 2 0,-6-1 0,0 0 0,0-1 0,0 1 0,0-1 0,0-1 0,0 1 0,8-4 0,6-2 0,1 1 0,-1 1 0,1 0 0,0 2 0,26-2 0,145 3 0,-102 3 0,-42-2 0,-27-1 0,0 2 0,1 0 0,25 5 0,-39-3 0,1 1 0,0 0 0,-1 1 0,1 0 0,8 5 0,-8-3 0,1-1 0,0-1 0,15 6 0,20 7 0,-37-13 0,0 0 0,1-1 0,0 0 0,18 3 0,-24-5 0,1 1 0,0-1 0,0 1 0,-1-1 0,1 1 0,-1 0 0,1 0 0,-1 1 0,0-1 0,0 1 0,0 0 0,4 4 0,-3-3 0,1 1 0,-1-1 0,1-1 0,8 6 0,-5-4 0,-1 0 0,1 0 0,-1 1 0,0 0 0,-1 0 0,0 1 0,0 0 0,0 0 0,-1 0 0,8 14 0,0 4 0,0 0 0,9 30 0,-19-43 0,-1 0 0,-1 0 0,1 0 0,-2 1 0,0-1 0,0 0 0,-3 12 0,2-20 0,0-1 0,0 0 0,-1 0 0,1-1 0,-1 1 0,1 0 0,-1 0 0,0-1 0,0 1 0,0-1 0,0 0 0,-1 1 0,1-1 0,-3 2 0,1-1 0,0 1 0,1-1 0,-1 1 0,1 0 0,-3 5 0,2-4 0,0 1 0,0-1 0,0 0 0,0 0 0,-1-1 0,1 0 0,-1 1 0,-7 3 0,-50 29 0,34-22 0,15-8 0,0-2 0,0 1 0,-1-2 0,-21 5 0,-20 7 0,-25 8 0,30-11 0,-1-5 0,26-5 0,-77 6 0,-164-6 0,138-5 0,104 0 0,0 0 0,1-2 0,0-1 0,-34-11 0,55 15 0,-159-58 0,150 54 0,0-1 0,0-1 0,1 0 0,0 0 0,0-1 0,-16-18 0,15 16 0,-4-3 0,12 11 0,1 0 0,-1 0 0,0-1 0,1 1 0,-1-1 0,1 0 0,0 1 0,0-1 0,0 0 0,0 0 0,0 0 0,1-1 0,-1 1 0,1 0 0,0-1 0,0 1 0,0 0 0,0-7 0,1 3 0,-1 0 0,1 0 0,1 1 0,0-1 0,0 0 0,2-8 0,-3 13 0,1 1 0,-1-1 0,1 0 0,0 0 0,-1 0 0,1 0 0,0 0 0,0 1 0,0-1 0,1 0 0,-1 1 0,0-1 0,0 1 0,1 0 0,-1-1 0,1 1 0,0 0 0,-1 0 0,1 0 0,0 0 0,0 0 0,-1 0 0,1 0 0,0 1 0,3-2 0,-3 2 0,-1 0 0,0 0 0,0 1 0,1-1 0,-1 0 0,0 1 0,0-1 0,0 1 0,1-1 0,-1 1 0,0-1 0,0 1 0,0 0 0,0-1 0,0 1 0,0 0 0,0 0 0,-1 0 0,1 0 0,0 0 0,0 1 0,17 28 0,-11-19 0,9 12 0,1 0 0,0-1 0,2-1 0,1-1 0,1 0 0,25 18 0,148 89 0,-160-106 0,2-2 0,1-1 0,41 14 0,-33-15 0,-30-11 0,1 0 0,0-1 0,19 4 0,-29-8 0,-1-1 0,1 1 0,-1-1 0,1 0 0,-1-1 0,1 1 0,-1-1 0,0 0 0,1-1 0,-1 1 0,0-1 0,0 0 0,10-5 0,1-2 0,0 2 0,1 0 0,0 0 0,0 2 0,1 0 0,-1 1 0,25-2 0,14 2 0,57 2 0,-64 3 0,-64 0 0,0 1 0,1 0 0,-27 9 0,18-5 0,-604 114 0,718-138 0,70-9 0,-125 22-1365,-25 3-5461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1:04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24575,'11'-1'0,"0"0"0,0-1 0,-1-1 0,12-3 0,7-1 0,101-22 0,-210 41 0,-35 12-1365,103-21-5461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8:58.559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98,'124'1,"131"-3,-222 2,0-3,-1-1,52-12,-89 16,1-1,-1 0,1 0,0 0,0-1,0 0,-5-2,-40-19,49 23,-15-7,0 0,0 1,0 1,0 0,-22-3,30 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1:28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1 156 24575,'0'-14'0,"-1"4"0,1 0 0,1 1 0,-1-1 0,1 0 0,1 0 0,0 0 0,4-11 0,10-3 0,-13 21 0,-1 0 0,0-1 0,0 1 0,0 0 0,0-1 0,2-4 0,-5 13 0,0 1 0,1-1 0,-1 0 0,1 1 0,1 4 0,-2 30 0,-4-9 0,2 1 0,2 0 0,3 44 0,0-9 0,-2 39 0,1-102 0,1-1 0,0 1 0,0 0 0,1-1 0,-1 0 0,1 1 0,-1-1 0,1 0 0,0 0 0,0-1 0,0 1 0,7 4 0,10 10 0,-5-3 0,1 0 0,26 19 0,-18-16 0,-19-14 0,0-1 0,0 1 0,1-1 0,-1 0 0,1 0 0,0-1 0,9 2 0,22 6 0,-12-1 0,-23-8 0,-3-1 0,-13-5 0,0 2 0,0-1 0,0-1 0,0 0 0,-14-10 0,24 14 0,0-1 0,1 0 0,-1 0 0,1 0 0,-1 0 0,1 0 0,0-1 0,0 1 0,1-1 0,-1 0 0,1 0 0,0 0 0,0 0 0,0 0 0,0-1 0,1 1 0,-2-9 0,2 8 0,0-1 0,-1 0 0,1 1 0,-1-1 0,0 1 0,-1-1 0,-2-4 0,3 12-1365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1:44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1659 62 24575,'-2'0'0,"-1"-1"0,1 1 0,0-1 0,0 0 0,0 1 0,-1-1 0,1 0 0,-2-2 0,-18-6 0,-22 0 0,32 6 0,0 1 0,-1 0 0,-21-1 0,24 5 0,26 1 0,29 2 0,-29-5 0,-9 0 0,0 0 0,0 0 0,-1 0 0,1 1 0,0 0 0,0 1 0,0-1 0,-1 1 0,11 5 0,-17-7 0,1 0 0,-1 0 0,0 0 0,0 0 0,1 0 0,-1 0 0,0 1 0,0-1 0,0 0 0,1 0 0,-1 0 0,0 0 0,0 0 0,0 1 0,0-1 0,1 0 0,-1 0 0,0 0 0,0 1 0,0-1 0,0 0 0,0 0 0,0 1 0,0-1 0,0 0 0,0 0 0,0 0 0,1 1 0,-1-1 0,0 0 0,0 0 0,0 1 0,-1-1 0,1 0 0,0 1 0,-7 5 0,-16 3 0,21-8 0,-19 4 0,0-1 0,0 0 0,0-2 0,0 0 0,-42-3 0,63 1 0,290 0 0,-267-4 0,-22 4 0,0-1 0,0 1 0,-1 0 0,1 0 0,0-1 0,0 1 0,-1 0 0,1-1 0,0 1 0,-1-1 0,1 1 0,0-1 0,-1 1 0,1-1 0,0 0 0,-1 1 0,1-1 0,-1 0 0,0 1 0,1-1 0,-1 0 0,1 0 0,-1 1 0,0-1 0,1-1 0,-2 1 0,1 0 0,0 1 0,-1-1 0,1 1 0,-1-1 0,1 1 0,-1-1 0,1 1 0,-1-1 0,1 1 0,-1 0 0,1-1 0,-1 1 0,0 0 0,1-1 0,-1 1 0,1 0 0,-1 0 0,0 0 0,1-1 0,-1 1 0,0 0 0,1 0 0,-1 0 0,0 0 0,0 0 0,0 0 0,-26 0 0,23 1 0,-1-2 0,-1 1 0,1-1 0,-1 0 0,1 0 0,-1 0 0,1-1 0,-7-3 0,11 5 0,0 0 0,0 0 0,0-1 0,0 1 0,0-1 0,0 1 0,0-1 0,0 1 0,0-1 0,0 0 0,1 1 0,-1-1 0,0 0 0,0 0 0,1 0 0,-1 1 0,0-1 0,1 0 0,-1 0 0,1 0 0,-1 0 0,1 0 0,0 0 0,-1 0 0,1 0 0,0 0 0,0 0 0,-1-1 0,1 1 0,0 0 0,0 0 0,0 0 0,0 0 0,1 0 0,-1 0 0,0 0 0,0 0 0,1 0 0,-1 0 0,1 0 0,-1 0 0,1 0 0,0-2 0,0 2 0,-1 1 0,1-1 0,0 0 0,0 0 0,-1 0 0,1 1 0,0-1 0,0 1 0,0-1 0,0 0 0,0 1 0,0-1 0,0 1 0,0 0 0,0-1 0,0 1 0,0 0 0,0 0 0,0 0 0,0 0 0,0 0 0,0 0 0,0 0 0,0 0 0,0 0 0,0 0 0,0 0 0,1 1 0,0-1 0,-2 1 0,0-1 0,0 1 0,0-1 0,0 1 0,0 0 0,0-1 0,0 1 0,-1-1 0,1 1 0,0-1 0,0 1 0,0-1 0,-1 1 0,1-1 0,0 0 0,0 1 0,-1-1 0,1 1 0,0-1 0,-1 0 0,1 1 0,-1-1 0,1 1 0,-1-1 0,-11 11 0,-18 5 0,26-15 0,0 1 0,0-1 0,1 1 0,-1 1 0,0-1 0,-6 6 0,44-12 0,1-7 0,-53 22 0,11-2 0,7-9 0,0 0 0,0 1 0,1-1 0,-1 0 0,0 0 0,0 1 0,0-1 0,0 0 0,0 0 0,1 1 0,-1-1 0,0 0 0,0 0 0,0 1 0,1-1 0,-1 0 0,0 0 0,0 0 0,1 0 0,-1 0 0,0 1 0,0-1 0,1 0 0,-1 0 0,0 0 0,1 0 0,-1 0 0,0 0 0,0 0 0,1 0 0,-1 0 0,0 0 0,1 0 0,-1 0 0,1 0 0,3-1 0,-12-3 0,-16-4 0,-28 4 0,-71 4 0,99 0 0,46 1 0,36-2 0,-54 0 0,0 1 0,0-1 0,0 0 0,0 0 0,0 0 0,-1 0 0,1-1 0,0 0 0,-1 1 0,1-1 0,4-4 0,-8 6 0,0 0 0,0 0 0,0 0 0,1 0 0,-1 0 0,0 0 0,0 0 0,0 0 0,0 0 0,0-1 0,0 1 0,0 0 0,0 0 0,0 0 0,0 0 0,0 0 0,0 0 0,1 0 0,-1 0 0,0 0 0,0 0 0,0 0 0,0-1 0,0 1 0,0 0 0,0 0 0,0 0 0,0 0 0,0 0 0,0 0 0,0 0 0,0 0 0,0 0 0,0-1 0,0 1 0,0 0 0,0 0 0,0 0 0,0 0 0,0 0 0,0 0 0,0 0 0,0 0 0,0 0 0,-1 0 0,1-1 0,0 1 0,0 0 0,0 0 0,0 0 0,0 0 0,0 0 0,0 0 0,0 0 0,0 0 0,0 0 0,0 0 0,0 0 0,-1 0 0,1 0 0,0 0 0,0 0 0,0 0 0,-11-1 0,-12 3 0,-185 34 0,205-36 0,-6 1 0,0 1 0,1 0 0,-14 4 0,24-8 0,-6 0 0,-19 0 0,-29 0 0,-462 3 0,497-4 0,15 0 0,12 1 0,28-4 0,0-1 0,45-15 0,-70 19 0,1 0 0,0 2 0,0-1 0,27 2 0,8-2 0,-35 0 0,-23-1 0,-22 0 0,17 4 0,0 0 0,0 2 0,1-1 0,-24 9 0,24-7 0,0 0 0,0-1 0,0 0 0,-1-2 0,-15 2 0,17-2 0,0 0 0,0 1 0,0 1 0,1 0 0,0 0 0,-1 1 0,-11 6 0,8-3 0,-1-2 0,-30 8 0,-16-4 0,154-12 0,49-6 0,-61-5 0,-46 7 0,60-4 0,-94 11 0,1 0 0,-1 0 0,1 0 0,-1 0 0,1 0 0,-1 0 0,1 0 0,-1 0 0,1 0 0,-1 0 0,1 0 0,-1 0 0,1 0 0,-1 0 0,1 1 0,-1-1 0,0 0 0,1 0 0,-1 0 0,1 1 0,-1-1 0,0 0 0,1 1 0,-5 7 0,-18 7 0,21-14 0,-54 28 0,0-3 0,-109 36 0,86-35 0,46-15 0,-55 20 0,-104 24 0,170-53 0,18-5 0,13-3 0,46-19 0,2 2 0,80-18 0,-11 7 0,-111 27 0,-14 4 0,-11 4 0,-159 36 0,-33 8 0,181-42 0,-19 7 0,39-11 0,0 0 0,0 1 0,0-1 0,-1 0 0,1 0 0,0 0 0,0 0 0,-1 0 0,1 0 0,0 0 0,0 0 0,0 0 0,0 1 0,-1-1 0,1 0 0,0 0 0,0 0 0,0 0 0,0 1 0,-1-1 0,1 0 0,0 0 0,0 0 0,0 1 0,0-1 0,0 0 0,0 0 0,0 0 0,0 1 0,0-1 0,0 0 0,0 0 0,0 1 0,0-1 0,0 0 0,0 0 0,0 1 0,8 4 0,14 1 0,3-2 0,0-1 0,0-2 0,0 0 0,34-4 0,-59 3 0,0 0 0,0 0 0,0 0 0,0 0 0,0 0 0,1 0 0,-1 0 0,0 0 0,0 0 0,0 0 0,0 0 0,0 0 0,1 0 0,-1 0 0,0 0 0,0 0 0,0 0 0,0 0 0,1 0 0,-1 0 0,0 0 0,0 0 0,0 0 0,0 0 0,1 0 0,-1 0 0,0 0 0,0 0 0,0 0 0,0 0 0,0 0 0,1-1 0,-1 1 0,0 0 0,0 0 0,0 0 0,0 0 0,0 0 0,0 0 0,0-1 0,0 1 0,0 0 0,1 0 0,-1 0 0,0 0 0,0-1 0,0 1 0,0 0 0,0 0 0,0 0 0,0 0 0,0-1 0,0 1 0,0 0 0,0 0 0,0 0 0,0 0 0,0-1 0,0 1 0,-1 0 0,1 0 0,0 0 0,-13-8 0,-23-6 0,-256-64 0,370 107 0,-69-25 0,-7-2 0,1-1 0,-1 0 0,0 0 0,1 0 0,-1 0 0,1-1 0,-1 1 0,1-1 0,-1 1 0,1-1 0,0 0 0,-1 0 0,1 0 0,3-1 0,-6 1 0,0 0 0,0 0 0,0-1 0,0 1 0,0 0 0,0 0 0,0-1 0,0 1 0,0 0 0,0-1 0,1 1 0,-2 0 0,1 0 0,0-1 0,0 1 0,0 0 0,0-1 0,0 1 0,0 0 0,0 0 0,0-1 0,0 1 0,0 0 0,-1 0 0,1-1 0,0 1 0,0 0 0,0 0 0,0-1 0,-1 1 0,1 0 0,0 0 0,0 0 0,-1-1 0,1 1 0,-1 0 0,-10-10 0,10 8 0,-19-12 0,-1-1 0,-42-20 0,37 21 0,-38-26 0,81 53 0,56 40 0,-63-46 0,0-1 0,1 0 0,0-1 0,0 0 0,0-1 0,14 4 0,-18-6-1365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1:57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1 223 24575,'12'-1'0,"1"-1"0,-1 0 0,0-1 0,0 0 0,0-1 0,16-8 0,-12 6 0,1 0 0,22-5 0,-22 9 0,1 0 0,31 2 0,-31 1 0,-1-1 0,0-1 0,18-3 0,75-23 0,-86 22 0,-19 4 0,1 0 0,-1 0 0,0-1 0,0 1 0,6-4 0,17-10 0,-20 10 0,0 0 0,0 0 0,1 1 0,15-4 0,-12 4 0,1-1 0,0 0 0,-1-1 0,0 0 0,0 0 0,12-11 0,-17 12 0,21-16 0,-27 21 0,0-1 0,0 1 0,1-1 0,-1 0 0,0 1 0,0 0 0,1-1 0,-1 1 0,0 0 0,1 0 0,-1 0 0,0-1 0,1 1 0,-1 1 0,0-1 0,1 0 0,-1 0 0,0 0 0,0 1 0,1-1 0,1 2 0,-3-2 0,1 0 0,-1 0 0,0 0 0,0 0 0,0 0 0,0 0 0,0 1 0,0-1 0,1 0 0,-1 0 0,0 0 0,0 0 0,0 0 0,0 1 0,0-1 0,0 0 0,0 0 0,0 0 0,0 0 0,0 1 0,0-1 0,0 0 0,0 0 0,0 0 0,0 0 0,0 1 0,0-1 0,0 0 0,0 0 0,0 0 0,0 0 0,0 1 0,0-1 0,0 0 0,0 0 0,0 0 0,0 0 0,-1 0 0,1 1 0,0-1 0,0 0 0,0 0 0,0 0 0,-10 9 0,-12 2 0,-26 11-1365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2:02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809 172 24575,'20'-20'0,"6"-6"0,31-25 0,-47 45 0,-7 9 0,-3-2 0,-1 0 0,1 1 0,-1-1 0,1 0 0,-1 0 0,1 0 0,-1 0 0,0 0 0,1 1 0,-1-1 0,0-1 0,-1 3 0,-11 8 0,0 0 0,0-1 0,-1 0 0,-16 8 0,28-17 0,-12 8 0,1 1 0,0 0 0,0 1 0,-14 16 0,27-27 0,0 0 0,-1 0 0,1 0 0,0 0 0,0 0 0,0 0 0,0 0 0,0 0 0,-1 0 0,1 0 0,0 0 0,0 0 0,0 0 0,0 1 0,0-1 0,0 0 0,0 0 0,-1 0 0,1 0 0,0 0 0,0 0 0,0 1 0,0-1 0,0 0 0,0 0 0,0 0 0,0 0 0,0 0 0,0 1 0,0-1 0,0 0 0,0 0 0,0 0 0,0 0 0,0 0 0,0 1 0,0-1 0,0 0 0,0 0 0,0 0 0,0 0 0,0 0 0,0 1 0,0-1 0,0 0 0,0 0 0,0 0 0,1 0 0,-1 0 0,0 0 0,0 1 0,0-1 0,0 0 0,0 0 0,0 0 0,0 0 0,1 0 0,-1 0 0,13-2 0,14-7 0,-11 2 0,28-6 0,-40 12 0,-416 133 0,382-123 0,16-3 0,-30 5 0,44-11 0,0 0 0,0 0 0,0 0 0,0 0 0,0 0 0,0 0 0,0 0 0,0 0 0,0 0 0,0-1 0,0 1 0,0 0 0,0 0 0,0 0 0,0 0 0,0 0 0,0 0 0,0 0 0,0 0 0,0 0 0,0 0 0,0 0 0,0 0 0,0 0 0,0-1 0,0 1 0,0 0 0,0 0 0,0 0 0,0 0 0,0 0 0,0 0 0,0 0 0,0 0 0,0 0 0,0 0 0,0 0 0,14-8 0,19-7 0,2 3 0,-26 10 0,0-1 0,0 0 0,0 0 0,15-9 0,-24 12 0,0 0 0,0 0 0,1 0 0,-1 0 0,0 0 0,0 0 0,0 0 0,0-1 0,0 1 0,1 0 0,-1 0 0,0 0 0,0 0 0,0 0 0,0 0 0,0 0 0,1 0 0,-1-1 0,0 1 0,0 0 0,0 0 0,0 0 0,0 0 0,0 0 0,0-1 0,0 1 0,0 0 0,1 0 0,-1 0 0,0 0 0,0-1 0,0 1 0,0 0 0,0 0 0,0 0 0,0 0 0,0-1 0,0 1 0,0 0 0,0 0 0,-1 0 0,1-1 0,-9-1 0,-13 4 0,-72 29 0,100-31 0,0-2 0,1 1 0,-1 0 0,0-1 0,-1 0 0,1-1 0,0 0 0,-1 1 0,1-2 0,-1 1 0,0 0 0,9-9 0,-13 12 0,-1-1 0,0 1 0,0 0 0,0 0 0,1 0 0,-1 0 0,0 0 0,0-1 0,0 1 0,0 0 0,0 0 0,0 0 0,1-1 0,-1 1 0,0 0 0,0 0 0,0 0 0,0-1 0,0 1 0,0 0 0,0 0 0,0 0 0,0-1 0,0 1 0,0 0 0,0 0 0,0 0 0,0-1 0,0 1 0,0 0 0,0 0 0,0-1 0,0 1 0,0 0 0,0 0 0,-1 0 0,1 0 0,0-1 0,0 1 0,0 0 0,0 0 0,0 0 0,-1 0 0,1-1 0,0 1 0,0 0 0,0 0 0,0 0 0,-1 0 0,-15-2 0,-18 5 0,-97 29 0,4-1 0,147-37 0,-12 3 0,0 1 0,0 0 0,1 0 0,13-1 0,-35 5 0,0 1 0,1 0 0,-24 9 0,16-5 0,-110 43 0,305-110 0,-167 58 0,-5 5 0,-12 11 0,-20 16 0,5-12 0,17-12 0,-1 0 0,1 0 0,-9 9 0,16-15 0,0 0 0,0 0 0,0 0 0,0 0 0,-1 1 0,1-1 0,0 0 0,0 0 0,0 0 0,0 0 0,0 0 0,0 0 0,0 1 0,-1-1 0,1 0 0,0 0 0,0 0 0,0 1 0,0-1 0,0 0 0,0 0 0,0 0 0,0 0 0,0 1 0,0-1 0,0 0 0,0 0 0,0 0 0,0 1 0,0-1 0,0 0 0,0 0 0,0 0 0,0 0 0,0 1 0,1-1 0,-1 0 0,0 0 0,0 0 0,0 0 0,0 1 0,0-1 0,0 0 0,0 0 0,1 0 0,-1 0 0,0 0 0,0 0 0,13 2 0,14-7 0,-18 1 0,1-1 0,-1-1 0,-1 0 0,12-9 0,14-10 0,174-104 0,-196 121 0,0-1 0,0 0 0,-1-1 0,11-12 0,-21 19 0,1 1 0,-1 0 0,0-1 0,0 1 0,0-1 0,0 1 0,0-1 0,0 0 0,-1 1 0,0-1 0,1 0 0,-1 1 0,0-1 0,0 0 0,-1-4 0,1 3 0,0 1 0,0-1 0,0 0 0,0 0 0,1 0 0,0 1 0,-1-1 0,3-4 0,11-20 217,-7 14-744,0-1-1,8-24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2:15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124 634 24575,'0'-2'0,"-1"-1"0,1 1 0,-1 0 0,0-1 0,0 1 0,0 0 0,0 0 0,-1 0 0,1 0 0,0 0 0,-1 0 0,-3-4 0,-25-22 0,27 25 0,23 30 0,-14-19 0,0 0 0,0 0 0,12 11 0,-18-19 0,0 0 0,0 0 0,0 1 0,0-1 0,0 0 0,0 0 0,1 0 0,-1 0 0,0 1 0,0-1 0,0 0 0,0 0 0,1 0 0,-1 0 0,0 0 0,0 1 0,0-1 0,1 0 0,-1 0 0,0 0 0,0 0 0,0 0 0,1 0 0,-1 0 0,0 0 0,0 0 0,0 0 0,1 0 0,-1 0 0,0 0 0,0 0 0,1 0 0,-1 0 0,0 0 0,0 0 0,0 0 0,1 0 0,-1 0 0,0-1 0,-1-9 0,-10-12 0,-33-64 0,39 81 0,3 10 0,5 16 0,-2-17 0,-4-15 0,-41-125 0,43 134 0,1 1 0,0-1 0,-1 1 0,1-1 0,0 0 0,0 1 0,0-1 0,0 1 0,0-1 0,0 0 0,1-1 0,1 3 0,1 12 0,-1 22 0,-2-30 0,0-23 0,0-3 0,-1 0 0,-1-1 0,-1 1 0,-1 0 0,-13-42 0,17 103 0,-3-42 0,0-9 0,-1 1 0,5 22 0,-1-9 0,0 0 0,0 0 0,1 1 0,-1-1 0,1 0 0,-1 0 0,1 0 0,0 0 0,0 0 0,0 0 0,0-1 0,0 1 0,0 0 0,0 0 0,1-1 0,-1 1 0,1 0 0,-1-1 0,1 0 0,-1 1 0,4 1 0,-4-3 0,1 0 0,0 1 0,-1-1 0,1 0 0,0 1 0,-1-1 0,1 0 0,0 0 0,0-1 0,-1 1 0,1 0 0,0-1 0,0 1 0,-1 0 0,1-1 0,-1 0 0,1 1 0,0-1 0,-1 0 0,1 0 0,-1 0 0,0 0 0,1 0 0,-1 0 0,0-1 0,2-1 0,28-34 0,-27 31 0,0 0 0,1 1 0,-1-1 0,1 1 0,0 0 0,1 1 0,-1-1 0,1 1 0,9-6 0,26-13 0,-29 15 0,0 1 0,15-6 0,-26 12 0,-1 1 0,0 0 0,0 0 0,0 0 0,1 0 0,-1 0 0,0-1 0,0 1 0,1 0 0,-1 0 0,0 0 0,0 0 0,1 0 0,-1 0 0,0 0 0,0 0 0,1 0 0,-1 0 0,0 0 0,0 0 0,1 0 0,-1 0 0,0 0 0,0 0 0,0 0 0,1 1 0,-1-1 0,0 0 0,0 0 0,1 0 0,-1 0 0,0 0 0,0 0 0,0 1 0,1-1 0,-3 10 0,-9 10 0,0-6 0,1 0 0,-2 0 0,0-1 0,0-1 0,-1 0 0,-1-1 0,-20 14 0,21-20 0,17-15 0,16-15 0,134-128 0,-141 144 0,-7 10 0,-6 0 0,0 1 0,0-1 0,0 0 0,0 0 0,0 1 0,0-1 0,-1 0 0,1 0 0,0 0 0,-1 0 0,1 1 0,-1-1 0,1 0 0,-1 0 0,1 0 0,-1 0 0,0 0 0,0 1 0,-11 11 0,9-10 0,1-1 0,0 0 0,-1 1 0,1-1 0,0 1 0,0 0 0,1-1 0,-1 1 0,1 0 0,-1 0 0,1 0 0,-2 5 0,4-7 0,-1-1 0,0 0 0,0 1 0,1-1 0,-1 0 0,0 0 0,1 1 0,-1-1 0,0 0 0,1 0 0,-1 0 0,0 1 0,1-1 0,-1 0 0,1 0 0,-1 0 0,0 0 0,1 0 0,-1 0 0,1 1 0,-1-1 0,0 0 0,1 0 0,-1 0 0,1-1 0,-1 1 0,0 0 0,1 0 0,-1 0 0,1 0 0,-1 0 0,0 0 0,1-1 0,-1 1 0,1 0 0,-1 0 0,0 0 0,1-1 0,18-8 0,-18 8 0,174-100 0,-174 101 0,-1 0 0,0 0 0,0-1 0,0 1 0,0 0 0,0 0 0,0 0 0,0 0 0,0 0 0,0 0 0,0 0 0,1-1 0,-1 1 0,0 0 0,0 0 0,0 0 0,0 0 0,0 0 0,1 0 0,-1 0 0,0 0 0,0 0 0,0 0 0,0 0 0,0 0 0,1 0 0,-1 0 0,0 0 0,0 0 0,0 0 0,0 0 0,0 0 0,1 0 0,-1 0 0,0 0 0,0 0 0,0 0 0,0 0 0,0 0 0,0 0 0,1 0 0,-1 1 0,0-1 0,0 0 0,0 0 0,0 0 0,0 0 0,0 0 0,0 0 0,1 0 0,-1 1 0,0-1 0,0 0 0,0 0 0,0 0 0,-4 12 0,-9 11 0,12-21 0,2-4 0,9-7 0,9-13 0,-55 36 0,11 0 0,13-8 0,1 1 0,-1-2 0,-18 6 0,30-10 0,-1-1 0,1 0 0,-1 0 0,1 0 0,-1 0 0,1 1 0,-1-1 0,1 0 0,-1 0 0,1 0 0,-1 0 0,1 0 0,-1 0 0,1 0 0,-1 0 0,0 0 0,1-1 0,-1 1 0,1 0 0,0 0 0,-1 0 0,1 0 0,-1-1 0,1 1 0,-1 0 0,1-1 0,-1 1 0,1 0 0,0-1 0,-1 1 0,1 0 0,0-1 0,-1 1 0,1-1 0,-1-1 0,1 1 0,0-1 0,0 0 0,0 1 0,0-1 0,0 1 0,0-1 0,0 1 0,0-1 0,0 1 0,2-3 0,15-37 0,-16 39 0,23-33 0,-22 33 0,0-1 0,0 1 0,0 0 0,0 0 0,0 0 0,0 0 0,1 1 0,-1-1 0,1 1 0,-1-1 0,6-1 0,-11 11 0,-4 7 0,7-15 0,0 1 0,0-1 0,0 0 0,0 0 0,0 0 0,0 1 0,0-1 0,-1 0 0,1 0 0,0 0 0,0 1 0,0-1 0,0 0 0,0 0 0,0 1 0,0-1 0,0 0 0,0 0 0,0 0 0,0 1 0,0-1 0,1 0 0,-1 0 0,0 0 0,0 1 0,0-1 0,0 0 0,0 0 0,0 0 0,0 1 0,1-1 0,-1 0 0,0 0 0,0 0 0,0 0 0,0 1 0,0-1 0,1 0 0,-1 0 0,0 0 0,0 0 0,0 0 0,1 0 0,-1 0 0,0 0 0,0 0 0,1 0 0,7 0 0,-7 0 0,-1 0 0,1-1 0,-1 1 0,1 0 0,-1 0 0,1 0 0,-1 0 0,0 0 0,1 0 0,-1 0 0,1 0 0,-1 0 0,1 0 0,-1 0 0,1 1 0,-1-1 0,1 0 0,-1 0 0,1 0 0,-1 1 0,0-1 0,1 0 0,-1 0 0,1 1 0,-1-1 0,0 0 0,1 1 0,-1-1 0,0 0 0,0 1 0,1-1 0,-1 0 0,0 1 0,0-1 0,1 1 0,-1-1 0,0 1 0,0-1 0,0 1 0,0-1 0,0 1 0,0-1 0,1 0 0,-1 1 0,0-1 0,-1 2 0,2-1 0,-1 0 0,1 0 0,-1 0 0,1 0 0,-1 0 0,1 0 0,-1 0 0,1 0 0,0 0 0,-1-1 0,1 1 0,0 0 0,0 0 0,0-1 0,0 1 0,0 0 0,0-1 0,0 1 0,0-1 0,0 1 0,0-1 0,0 0 0,0 1 0,0-1 0,2 0 0,32 4 0,-33-4 0,55-2 0,-1-3 0,66-13 0,-57 7 0,75-3 0,-135 14 0,0 0 0,-1 1 0,1 0 0,0 0 0,7 3 0,-11-4 0,-1 0 0,1 0 0,-1 0 0,1 0 0,-1 0 0,1 0 0,-1 1 0,1-1 0,-1 0 0,1 0 0,-1 0 0,1 1 0,-1-1 0,1 0 0,-1 1 0,0-1 0,1 0 0,-1 1 0,0-1 0,1 1 0,-1-1 0,0 0 0,1 1 0,-1-1 0,0 1 0,0-1 0,0 1 0,1-1 0,-1 1 0,0-1 0,0 1 0,0-1 0,0 1 0,0-1 0,0 1 0,0-1 0,0 1 0,0-1 0,0 1 0,0 0 0,0-1 0,0 1 0,-1-1 0,1 1 0,0-1 0,0 0 0,0 1 0,-1-1 0,1 1 0,0-1 0,-1 1 0,1-1 0,0 0 0,-1 1 0,1-1 0,-1 0 0,1 1 0,0-1 0,-1 0 0,1 1 0,-1-1 0,1 0 0,-1 0 0,-2 2 0,0-1 0,0 0 0,0 0 0,0 0 0,0 0 0,0-1 0,0 1 0,0-1 0,0 0 0,-4 0 0,2-1 0,25 0 0,-60 16 0,29-13 0,3 0 0,19-2 0,18 0 0,-1 1 0,1 1 0,36 8 0,-62-9 0,18 6 0,-19-2 0,-13 4 0,-9-2 0,-1 0 0,1-1 0,-1-1 0,-40 4 0,7 0 0,67-10 0,0 0 0,0 2 0,0-1 0,0 2 0,0 0 0,22 6 0,3-1 0,-33-7 0,-1 1 0,1-1 0,0 1 0,-1 0 0,1 0 0,-1 0 0,1 1 0,-1 0 0,0-1 0,7 5 0,-11-5 0,1-1 0,-1 0 0,0 0 0,0 1 0,0-1 0,0 0 0,0 0 0,1 1 0,-1-1 0,0 0 0,0 1 0,0-1 0,0 0 0,0 1 0,0-1 0,0 0 0,0 0 0,0 1 0,0-1 0,0 0 0,0 1 0,0-1 0,0 0 0,-1 1 0,1-1 0,0 0 0,0 0 0,0 1 0,0-1 0,0 0 0,-1 0 0,1 1 0,0-1 0,0 0 0,0 0 0,-1 1 0,1-1 0,0 0 0,0 0 0,-1 0 0,1 0 0,0 0 0,-1 1 0,1-1 0,0 0 0,0 0 0,-1 0 0,-15 7 0,-3-2 0,-1 0 0,1-1 0,-1-2 0,-21 2 0,-82-5 0,107 1 0,19 0 0,61 5 0,-58-4 0,0 0 0,0 0 0,0 1 0,0 0 0,-1 0 0,1 0 0,0 0 0,-1 1 0,0 0 0,8 6 0,-12-9 0,-1 0 0,0 0 0,0 0 0,1 1 0,-1-1 0,0 0 0,0 0 0,0 0 0,1 1 0,-1-1 0,0 0 0,0 0 0,0 1 0,0-1 0,0 0 0,1 1 0,-1-1 0,0 0 0,0 0 0,0 1 0,0-1 0,0 0 0,0 1 0,0-1 0,0 0 0,0 0 0,0 1 0,0-1 0,0 0 0,0 1 0,0-1 0,0 0 0,-1 0 0,1 1 0,-10 5 0,-19-3 0,28-3 0,-16 2 0,8-1 0,0 0 0,0-1 0,-1 1 0,1-2 0,0 0 0,0 0 0,-14-3 0,36 0 0,8 2 0,-1 1 0,-9 0 0,1 1 0,21 1 0,-31 0 0,-1-1 0,1 0 0,0 0 0,0 1 0,0-1 0,0 1 0,-1 0 0,1-1 0,0 1 0,0 0 0,-1 0 0,1 0 0,-1 0 0,1 0 0,-1 1 0,1-1 0,-1 0 0,0 1 0,0-1 0,0 1 0,1-1 0,-1 1 0,1 2 0,-2-3 0,0 0 0,0 0 0,0 0 0,0 0 0,0-1 0,0 1 0,-1 0 0,1 0 0,0 0 0,0 0 0,-1-1 0,1 1 0,0 0 0,-1 0 0,1-1 0,-1 1 0,1 0 0,-1-1 0,0 1 0,1 0 0,-1-1 0,1 1 0,-1-1 0,0 1 0,0-1 0,1 1 0,-1-1 0,0 0 0,0 1 0,1-1 0,-1 0 0,0 0 0,0 1 0,0-1 0,0 0 0,-36 8 0,35-8 0,-128 7 0,146-8 0,35 3 0,-48-1 0,1-1 0,0 1 0,-1 0 0,1 1 0,-1-1 0,0 1 0,1-1 0,-1 1 0,0 0 0,0 0 0,5 5 0,-6-6 0,-1 0 0,1 1 0,0-1 0,0 0 0,0 0 0,0 0 0,1 0 0,-1-1 0,0 1 0,0 0 0,0-1 0,0 0 0,5 1 0,10 2 0,-16-2 0,-7 0 0,-10-3 0,13 1 0,0 0 0,0-1 0,1 1 0,-1-1 0,1 0 0,0 0 0,-1 0 0,1 0 0,0 0 0,0 0 0,0-1 0,0 1 0,1-1 0,-1 1 0,1-1 0,-1 0 0,1 1 0,0-1 0,0 0 0,0 0 0,1 0 0,-1 0 0,0 0 0,1 0 0,0 0 0,0 0 0,0 0 0,0 0 0,1 0 0,-1 0 0,1 0 0,-1 0 0,3-5 0,-3 8-27,0-1 1,1 1-1,-1-1 0,0 1 0,0 0 1,1-1-1,-1 1 0,0 0 0,1-1 1,-1 1-1,0 0 0,1-1 0,-1 1 0,0 0 1,1 0-1,-1-1 0,0 1 0,1 0 1,-1 0-1,1 0 0,-1 0 0,1-1 1,-1 1-1,1 0 0,-1 0 0,0 0 0,1 0 1,-1 0-1,1 0 0,-1 0 0,1 0 1,-1 0-1,1 0 0,-1 1 0,1-1 1,-1 0-1,0 0 0,1 0 0,-1 1 0,1-1 1,-1 0-1,0 0 0,1 1 0,-1-1 1,0 0-1,1 0 0,-1 1 0,0-1 0,1 1 1,-1 0-1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2:26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2412 120 24575,'-5'1'0,"0"0"0,0 0 0,0 1 0,0-1 0,0 1 0,0 0 0,-7 5 0,-4 1 0,-6 2 0,-31 19 0,53-29 0,0 0 0,0 0 0,0 0 0,0 0 0,0 1 0,0-1 0,-1 0 0,1 0 0,0 0 0,0 0 0,0 0 0,0 0 0,0 0 0,0 0 0,0 0 0,0 1 0,0-1 0,0 0 0,0 0 0,0 0 0,0 0 0,0 0 0,0 0 0,0 0 0,0 0 0,0 1 0,0-1 0,0 0 0,0 0 0,0 0 0,0 0 0,1 0 0,-1 0 0,0 0 0,0 0 0,0 0 0,0 0 0,0 1 0,0-1 0,0 0 0,0 0 0,0 0 0,0 0 0,0 0 0,0 0 0,1 0 0,-1 0 0,0 0 0,0 0 0,0 0 0,0 0 0,0 0 0,0 0 0,0 0 0,0 0 0,1 0 0,-1 0 0,0 0 0,0 0 0,0 0 0,0 0 0,0 0 0,14 3 0,-11-3 0,-1 1 0,0-1 0,1 0 0,-1 0 0,1 0 0,-1-1 0,1 1 0,-1 0 0,1-1 0,1 0 0,-4 0 0,1 1 0,-1-1 0,0 1 0,0-1 0,0 0 0,0 1 0,-1-1 0,1 1 0,0-1 0,0 1 0,0-1 0,0 1 0,0-1 0,-1 1 0,1-1 0,0 1 0,0-1 0,-1 1 0,1 0 0,0-1 0,-1 1 0,1-1 0,-1 1 0,1-1 0,-13-14 0,11 14 0,-16-19 0,6 8 0,1 0 0,-17-26 0,26 35 0,0 0 0,0 0 0,0-1 0,1 1 0,-1 0 0,1-1 0,0 1 0,0-1 0,1 1 0,-1-1 0,0 1 0,1-1 0,0 0 0,0 1 0,0-1 0,1 1 0,-1-1 0,2-6 0,-2 10 0,0 0 0,0-1 0,0 1 0,0 0 0,0 0 0,1 0 0,-1-1 0,0 1 0,0 0 0,0 0 0,0 0 0,0-1 0,0 1 0,0 0 0,0 0 0,0 0 0,1-1 0,-1 1 0,0 0 0,0 0 0,0 0 0,0 0 0,1 0 0,-1-1 0,0 1 0,0 0 0,0 0 0,1 0 0,-1 0 0,0 0 0,0 0 0,0 0 0,1 0 0,-1 0 0,0 0 0,0 0 0,1 0 0,-1 0 0,0 0 0,0 0 0,0 0 0,1 0 0,-1 0 0,0 0 0,8 11 0,3 14 0,-11-24 0,2 9 0,1 0 0,7 18 0,-9-26 0,0 0 0,0 0 0,0 0 0,1 0 0,-1 0 0,1 0 0,-1 0 0,3 2 0,-3-4 0,0 1 0,-1-1 0,1 1 0,0-1 0,0 1 0,-1-1 0,1 0 0,0 0 0,0 1 0,-1-1 0,1 0 0,0 0 0,0 0 0,0 0 0,-1 0 0,1 0 0,0 0 0,0 0 0,0 0 0,-1 0 0,1 0 0,0-1 0,0 1 0,0 0 0,0-1 0,0 0 0,0 0 0,0 1 0,0-1 0,0 0 0,0 0 0,0 0 0,0 0 0,-1 0 0,1 0 0,0 0 0,-1 0 0,1 0 0,-1 0 0,1-1 0,-1 1 0,0 0 0,1 0 0,-1 0 0,0-1 0,0 1 0,0 0 0,0 0 0,0-1 0,0 1 0,0-1 0,0 1 0,-1 1 0,1-1 0,0 1 0,0-1 0,0 1 0,0-1 0,0 1 0,-1-1 0,1 1 0,0-1 0,0 1 0,-1-1 0,1 1 0,0-1 0,-1 1 0,1 0 0,0-1 0,-1 1 0,1 0 0,-1-1 0,1 1 0,-1 0 0,0-1 0,0 1 0,1 0 0,-1 0 0,0 0 0,0 0 0,0 0 0,1 0 0,-1 1 0,0-1 0,0 0 0,1 0 0,-1 1 0,0-1 0,0 0 0,1 1 0,-1-1 0,0 1 0,1-1 0,-1 1 0,1-1 0,-1 1 0,0 0 0,-6 7 0,-9 5 0,11-15 0,2-11 0,3 4 0,0 5 0,0 1 0,0 0 0,0-1 0,-1 1 0,1 0 0,-1 0 0,-1-5 0,2 8 0,0 0 0,-1-1 0,1 1 0,0 0 0,0-1 0,0 1 0,-1 0 0,1 0 0,0-1 0,-1 1 0,1 0 0,0 0 0,-1-1 0,1 1 0,0 0 0,-1 0 0,1 0 0,0 0 0,-1-1 0,1 1 0,-1 0 0,1 0 0,0 0 0,-1 0 0,0 0 0,-15 8 0,-18 26 0,11-11 0,21-54 0,2 31 0,0 0 0,0 0 0,0 0 0,1 0 0,-1 0 0,0 0 0,0 0 0,0 0 0,0 0 0,0 0 0,0 0 0,0 0 0,0 0 0,0 0 0,0 0 0,0 0 0,0 0 0,1 0 0,-1 0 0,0 0 0,0 0 0,0 0 0,0 0 0,0 0 0,0 0 0,0 0 0,0-1 0,0 1 0,0 0 0,0 0 0,0 0 0,0 0 0,0 0 0,0 0 0,0 0 0,0 0 0,1 0 0,-1 0 0,0 0 0,0 0 0,0 0 0,4 14 0,4 22 0,-5 97 0,-4-96 0,1 0 0,9 60 0,-4-80 0,-1-28 0,-2-27 0,-2 34 0,-3-31 0,3 35 0,0-1 0,0 1 0,0-1 0,0 1 0,0-1 0,0 1 0,0-1 0,-1 1 0,1-1 0,0 1 0,0-1 0,0 1 0,-1-1 0,1 1 0,0 0 0,-1-1 0,1 1 0,0-1 0,-1 1 0,1 0 0,-1-1 0,1 1 0,0 0 0,-1 0 0,1-1 0,-1 1 0,1 0 0,-1 0 0,1 0 0,-1 0 0,1-1 0,-1 1 0,1 0 0,-1 0 0,1 0 0,-1 0 0,1 0 0,-1 0 0,1 0 0,-1 0 0,1 1 0,-1-1 0,1 0 0,-1 0 0,1 0 0,-1 0 0,1 1 0,0-1 0,-1 0 0,1 0 0,-1 1 0,1-1 0,0 0 0,-1 1 0,1-1 0,0 1 0,-1 0 0,-13 12 0,1 2 0,1 0 0,1 0 0,0 1 0,-11 21 0,8-15 0,4-6 0,-5 9 0,14-23 0,3-4 0,11-14 0,17-24 0,39-68 0,-68 107 0,0-1 0,0 0 0,0 0 0,0 0 0,-1 1 0,1-1 0,-1 0 0,1 0 0,0-3 0,-1 4 0,0 1 0,-1 0 0,1 0 0,0 0 0,0-1 0,0 1 0,0 0 0,0 0 0,0 0 0,0-1 0,0 1 0,-1 0 0,1 0 0,0 0 0,0 0 0,0-1 0,0 1 0,-1 0 0,1 0 0,0 0 0,0 0 0,0 0 0,-1 0 0,1-1 0,0 1 0,0 0 0,0 0 0,-1 0 0,1 0 0,0 0 0,0 0 0,0 0 0,-1 0 0,1 0 0,0 0 0,0 0 0,-1 0 0,1 0 0,0 0 0,0 0 0,0 1 0,-1-1 0,1 0 0,-5 2 0,0 0 0,0 1 0,1-1 0,-1 1 0,-6 6 0,-535 366 0,470-326 0,48-35 0,28-14 0,0 0 0,0 0 0,0 1 0,0-1 0,0 0 0,0 0 0,-1 0 0,1 0 0,0 0 0,0 0 0,0 0 0,0 0 0,0 0 0,0 0 0,-1 0 0,1 0 0,0 0 0,0 0 0,0 0 0,0 0 0,0 0 0,0 0 0,0 0 0,-1 0 0,1-1 0,0 1 0,0 0 0,0 0 0,0 0 0,0 0 0,0 0 0,0 0 0,0 0 0,0 0 0,-1 0 0,1 0 0,0 0 0,0-1 0,0 1 0,0 0 0,0 0 0,0 0 0,0 0 0,0 0 0,0 0 0,0 0 0,0-1 0,0 1 0,0 0 0,0 0 0,0 0 0,0 0 0,0 0 0,0 0 0,9-15 0,29-33 0,-8 11 0,-1 0 0,42-76 0,-71 112 0,1 0 0,-1 0 0,1 1 0,-1-1 0,1 0 0,-1 0 0,0 0 0,1 0 0,-1 0 0,0 0 0,0 0 0,0 0 0,0 0 0,0 0 0,0 0 0,0 0 0,0 1 0,0-1 0,0 0 0,0 0 0,0 0 0,-1 0 0,1 0 0,0 0 0,-1 0 0,0-1 0,0 1 0,-1 0 0,1 0 0,0 1 0,-1-1 0,1 0 0,0 1 0,-1-1 0,1 1 0,0 0 0,-1-1 0,1 1 0,-1 0 0,1 0 0,-1 0 0,-2 0 0,-7 1 0,-1 1 0,0 0 0,-14 5 0,-173 69 0,22-6 0,177-70 0,-1 1 0,0-1 0,1 0 0,-1 1 0,1-1 0,-1 0 0,0 0 0,1 1 0,-1-1 0,0 0 0,0 0 0,1 0 0,-1 0 0,0 0 0,1 0 0,-1 0 0,0 0 0,1 0 0,-1 0 0,0 0 0,1-1 0,-1 1 0,0 0 0,1 0 0,-1-1 0,0 1 0,1 0 0,-2-1 0,2-1 0,0 1 0,0 0 0,0 0 0,1 0 0,-1 0 0,0 0 0,0 0 0,1 0 0,-1 0 0,1 0 0,-1 0 0,1 0 0,-1 0 0,1 1 0,1-3 0,31-34 0,32-24 0,25-27 0,-81 74 0,-10 14 0,1 0 0,0 0 0,-1-1 0,1 1 0,0 0 0,-1 0 0,1 0 0,0 0 0,-1 0 0,1 0 0,0 0 0,-1 0 0,1 0 0,0 0 0,-1 0 0,1 0 0,-1 0 0,1 0 0,0 0 0,-1 0 0,1 0 0,0 0 0,-1 0 0,1 1 0,0-1 0,-1 0 0,-37 17 0,32-14 0,-92 45 0,-2-5 0,-166 48 0,265-90 0,-1 0 0,1-1 0,-1 1 0,0-1 0,1 0 0,-1 1 0,1-1 0,-1 0 0,0 0 0,1 0 0,-1 0 0,0 0 0,1-1 0,-1 1 0,1 0 0,-1-1 0,1 1 0,-4-2 0,4 0 0,0 1 0,1-1 0,-1 1 0,0-1 0,0 1 0,1-1 0,-1 1 0,1-1 0,-1 0 0,1 1 0,0-1 0,0 0 0,0 0 0,0 1 0,0-1 0,0 0 0,1-2 0,-1-17 0,2-227 0,-2 246 0,-1 1 0,1-1 0,-1 0 0,0 1 0,1-1 0,-1 0 0,0 1 0,0-1 0,0 1 0,0-1 0,0 1 0,-1 0 0,1-1 0,0 1 0,-1 0 0,1 0 0,-1 0 0,1 0 0,-1 0 0,1 0 0,-1 0 0,0 1 0,1-1 0,-1 0 0,0 1 0,0 0 0,1-1 0,-1 1 0,0 0 0,-2 0 0,-10-1 0,1 0 0,-27 2 0,32 0 0,-84 8 0,-114 26 0,125-18 0,-2-3 0,-85 1 0,161-14 0,1-1 0,0 0 0,-1-1 0,1 1 0,0-1 0,-11-4 0,15 5 0,1-1 0,0 1 0,-1-1 0,1 0 0,0 0 0,0 0 0,0 0 0,0 1 0,0-2 0,0 1 0,0 0 0,0 0 0,0 0 0,0 0 0,1-1 0,-1 1 0,0 0 0,1 0 0,-1-1 0,1 1 0,-1-1 0,1 1 0,0 0 0,0-1 0,-1 1 0,1-1 0,0 1 0,0-1 0,1 1 0,-1-1 0,0 1 0,0 0 0,1-1 0,0-2 0,2-6 0,0 0 0,1 0 0,0 0 0,0 1 0,1-1 0,0 1 0,13-17 0,-16 25 0,0 0 0,-1 0 0,1 0 0,0 0 0,0 0 0,0 0 0,0 0 0,0 1 0,0-1 0,0 1 0,0-1 0,0 1 0,0 0 0,0 0 0,0 0 0,0 0 0,0 0 0,0 0 0,0 1 0,0-1 0,0 1 0,0-1 0,0 1 0,0 0 0,3 1 0,3 1 0,0 1 0,0 0 0,-1 1 0,12 8 0,-17-12-105,-1 0 0,1 0 0,-1 1 0,1-1 0,-1 0 0,0 1 0,1 0 0,-1-1 0,0 1 0,0 0 0,0-1 0,1 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2:45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3 24575,'0'0'0,"0"0"0,0 0 0,0 1 0,0-1 0,0 0 0,0 0 0,0 0 0,0 1 0,-1-1 0,1 0 0,0 0 0,0 1 0,0-1 0,0 0 0,0 0 0,-1 0 0,1 0 0,0 1 0,0-1 0,0 0 0,0 0 0,-1 0 0,1 0 0,0 0 0,0 0 0,0 1 0,-1-1 0,1 0 0,0 0 0,0 0 0,-1 0 0,1 0 0,0 0 0,0 0 0,-1 0 0,1 0 0,0 0 0,0 0 0,0 0 0,-1 0 0,1 0 0,0 0 0,0 0 0,-1-1 0,1 1 0,0 0 0,0 0 0,0 0 0,-1 0 0,1 0 0,0 0 0,0-1 0,0 1 0,-1 0 0,1 0 0,0 0 0,0 0 0,0-1 0,0 1 0,0 0 0,0 0 0,0-1 0,-1 1 0,-1-3 0,10 8 0,86 72 0,-75-63 0,1 0 0,30 14 0,-40-22 0,-8-5 0,1 0 0,0 1 0,0 0 0,0 0 0,0 0 0,0 0 0,5 6 0,-22-15 0,12 6 0,9 5 0,81 52 0,-85-54 0,-5-2 0,-8-4 0,2 0 0,16 5 0,15 9-1365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3:1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541 350 24575,'0'0'0,"0"0"0,0 0 0,-1 0 0,1 0 0,0 0 0,0 0 0,-1 0 0,1 1 0,0-1 0,0 0 0,-1 0 0,1 0 0,0 0 0,0 0 0,-1 0 0,1 0 0,0 0 0,0-1 0,-1 1 0,1 0 0,0 0 0,0 0 0,-1 0 0,1 0 0,0 0 0,0 0 0,0-1 0,-1 1 0,1 0 0,0 0 0,0 0 0,0 0 0,0-1 0,-1 1 0,1 0 0,0 0 0,0 0 0,0-1 0,0 1 0,0 0 0,0 0 0,0-1 0,-1 1 0,1 0 0,0 0 0,0-1 0,0 1 0,0 0 0,0 0 0,0-1 0,0 1 0,0 0 0,0 0 0,0-1 0,1 1 0,-1 0 0,0 0 0,0-1 0,0 1 0,1-1 0,0 0 0,-1 0 0,1 1 0,0-1 0,0 0 0,0 0 0,0 1 0,0-1 0,0 1 0,0-1 0,0 1 0,0-1 0,0 1 0,0 0 0,1-1 0,26-2 0,-1 1 0,1 2 0,0 0 0,39 7 0,-2-1 0,390 4 0,-853-9 0,184-2 0,202 1 0,0-1 0,0 1 0,0-2 0,0 0 0,0 0 0,-15-6 0,25 7 0,-1 0 0,1 0 0,0 0 0,-1 0 0,1 0 0,0-1 0,0 1 0,-1-1 0,1 0 0,0 1 0,0-1 0,1 0 0,-1 0 0,0 0 0,1 0 0,-1-1 0,1 1 0,0 0 0,0-1 0,0 1 0,0-1 0,0 1 0,0-1 0,1 1 0,-1-1 0,1 1 0,0-1 0,-1 0 0,1 1 0,0-1 0,1 0 0,-1 1 0,0-1 0,2-3 0,-1 3 0,-1 1 0,1-1 0,0 1 0,0 0 0,1-1 0,-1 1 0,0 0 0,1 0 0,-1 0 0,1 0 0,0 0 0,0 0 0,0 0 0,0 0 0,0 1 0,0-1 0,0 1 0,4-2 0,0 0 0,0 1 0,0 0 0,1 0 0,-1 0 0,0 1 0,12-1 0,31 2 0,-31 3 0,-58-2 0,1 1 0,-1 3 0,1 1 0,0 2 0,-51 17 0,56-15 0,23-7 0,1 0 0,-1 0 0,0 1 0,1 0 0,0 1 0,0 0 0,1 1 0,-16 11 0,24-16 0,1-1 0,-1 1 0,1-1 0,0 1 0,-1-1 0,1 1 0,-1-1 0,1 1 0,0-1 0,-1 1 0,1 0 0,0-1 0,0 1 0,-1 0 0,1-1 0,0 1 0,0 0 0,0-1 0,0 1 0,0 0 0,0-1 0,0 1 0,0 0 0,0-1 0,0 1 0,1 1 0,-1-1 0,1 0 0,0 0 0,-1 0 0,1 0 0,0 0 0,0 0 0,0 0 0,0-1 0,0 1 0,0 0 0,0 0 0,0-1 0,2 2 0,4 1 0,0 0 0,1-1 0,13 3 0,37 4 0,1-4 0,116-3 0,-157-1 0,-23 3 0,-34 4 0,-306 2 0,150-10 0,240-5 0,0-1 0,-1-2 0,57-19 0,-33 8 0,-49 15 0,35-9 0,100-39 0,-148 49 0,0-1 0,0 1 0,0-1 0,9-7 0,-15 11 0,1 0 0,0-1 0,-1 0 0,1 1 0,-1-1 0,1 1 0,-1-1 0,1 0 0,-1 1 0,0-1 0,1 0 0,-1 1 0,0-1 0,1 0 0,-1 0 0,0 1 0,0-1 0,0 0 0,0 0 0,0-1 0,0 2 0,0-1 0,-1 0 0,1 0 0,-1 0 0,0 1 0,1-1 0,-1 0 0,0 1 0,1-1 0,-1 1 0,0-1 0,0 1 0,1-1 0,-1 1 0,0-1 0,0 1 0,0 0 0,0-1 0,1 1 0,-1 0 0,0 0 0,-2-1 0,-9-1 0,0 0 0,0 1 0,0 1 0,-1-1 0,1 2 0,-20 2 0,4 2 0,-48 15 0,71-19 0,1 0 0,-1 1 0,1-1 0,-1 1 0,1 0 0,0 1 0,0-1 0,0 1 0,-5 3 0,9-5 0,0-1 0,-1 0 0,1 0 0,0 0 0,0 1 0,0-1 0,0 0 0,-1 0 0,1 1 0,0-1 0,0 0 0,0 1 0,0-1 0,0 0 0,0 0 0,0 1 0,0-1 0,0 0 0,0 1 0,0-1 0,0 0 0,0 0 0,0 1 0,0-1 0,0 0 0,0 0 0,0 1 0,1-1 0,-1 0 0,0 1 0,0-1 0,0 0 0,0 0 0,0 0 0,1 1 0,-1-1 0,0 0 0,0 0 0,0 0 0,1 1 0,-1-1 0,0 0 0,0 0 0,1 0 0,-1 0 0,1 0 0,13 5 0,6-2 0,0-1 0,-1-1 0,1 0 0,21-3 0,-28 1 0,1 0 0,-1-1 0,1-1 0,-1 0 0,24-9 0,-89 40 0,-36 19 0,82-44 0,2-2 0,1 0 0,-1 1 0,1-1 0,0 1 0,-1 0 0,1 0 0,0 0 0,0 1 0,-4 4 0,7-7 0,0 0 0,-1 0 0,1 0 0,0 1 0,0-1 0,0 0 0,0 0 0,0 1 0,0-1 0,0 0 0,-1 0 0,1 0 0,0 1 0,0-1 0,0 0 0,0 0 0,0 1 0,0-1 0,0 0 0,0 0 0,0 1 0,0-1 0,0 0 0,0 0 0,1 1 0,-1-1 0,0 0 0,0 0 0,0 0 0,0 1 0,0-1 0,0 0 0,0 0 0,1 0 0,-1 1 0,0-1 0,0 0 0,0 0 0,0 0 0,1 1 0,12 2 0,17-2 0,13-6 0,1-1 0,-1-2 0,65-20 0,-71 12 0,-35 15 0,-1 0 0,1 0 0,0 0 0,-1 0 0,1 0 0,-1 0 0,0 0 0,1-1 0,-1 1 0,0-1 0,0 1 0,1-1 0,-1 1 0,-1-1 0,1 0 0,0 0 0,1-3 0,-2 5 0,0-1 0,0 1 0,0-1 0,0 1 0,0-1 0,0 0 0,0 1 0,0-1 0,0 1 0,0-1 0,0 0 0,0 1 0,0-1 0,0 1 0,-1-1 0,1 1 0,0-1 0,-1 1 0,1-1 0,0 1 0,-1-1 0,1 1 0,0-1 0,-1 1 0,1-1 0,-1 1 0,1 0 0,-1-1 0,-19-3 0,13 4 0,0 1 0,0 0 0,0 0 0,-7 3 0,2 0 0,0-1 0,0 2 0,1 0 0,-1 0 0,1 1 0,0 0 0,1 1 0,-18 14 0,27-20 0,0 0 0,0 0 0,1 0 0,-1-1 0,0 1 0,0 0 0,1 0 0,-1 0 0,1 0 0,-1 0 0,0 1 0,1-1 0,0 0 0,-1 0 0,1 0 0,0 0 0,0 0 0,-1 1 0,1-1 0,0 0 0,0 0 0,1 2 0,-1-2 0,1 0 0,-1 0 0,1 0 0,0 0 0,0 0 0,-1 0 0,1 0 0,0-1 0,0 1 0,0 0 0,0-1 0,0 1 0,0 0 0,0-1 0,0 1 0,0-1 0,0 0 0,2 1 0,6 1 0,-1 0 0,1-1 0,0 0 0,13 0 0,45-2 0,-67 1 0,0 0 0,0 0 0,0 0 0,1 0 0,-1 0 0,0 0 0,0 0 0,0 1 0,0-1 0,0 0 0,0 0 0,0 0 0,0 0 0,0 0 0,0 0 0,0 1 0,0-1 0,0 0 0,0 0 0,0 0 0,0 0 0,0 1 0,0-1 0,0 0 0,0 0 0,0 0 0,0 0 0,0 0 0,0 1 0,0-1 0,0 0 0,0 0 0,0 0 0,0 0 0,0 0 0,0 1 0,0-1 0,0 0 0,0 0 0,-1 0 0,1 0 0,0 0 0,0 0 0,0 0 0,0 0 0,0 0 0,-1 1 0,-8 13 0,-7 13 0,15-23 0,0 1 0,-1-1 0,2 1 0,-1-1 0,0 1 0,1-1 0,0 1 0,0-1 0,0 1 0,1 0 0,-1-1 0,1 1 0,0-1 0,1 0 0,-1 1 0,4 7 0,-3-8 0,0-1 0,1 0 0,-1 0 0,0 0 0,1-1 0,0 1 0,-1 0 0,1-1 0,0 0 0,0 1 0,1-1 0,-1-1 0,0 1 0,1 0 0,-1-1 0,1 0 0,-1 1 0,1-1 0,0-1 0,5 2 0,-9-2 0,0 0 0,0-1 0,0 1 0,0 0 0,0 0 0,0 0 0,0 0 0,0 0 0,0 0 0,0 0 0,0 0 0,0 0 0,0 0 0,0 0 0,0 0 0,0 0 0,0 0 0,0 0 0,0-1 0,0 1 0,0 0 0,0 0 0,0 0 0,0 0 0,0 0 0,0 0 0,0 0 0,0 0 0,0 0 0,0 0 0,0 0 0,0 0 0,0 0 0,0 0 0,0 0 0,0 0 0,0-1 0,0 1 0,0 0 0,0 0 0,1 0 0,-1 0 0,0 0 0,0 0 0,-12-7 0,-19-6 0,16 10 0,-18-5 0,33 8 0,0 0 0,0 0 0,0 0 0,0 0 0,0 0 0,0 0 0,0 0 0,0 0 0,0-1 0,0 1 0,0 0 0,0 0 0,0 0 0,1 0 0,-1 0 0,0 0 0,0 0 0,0 0 0,0 0 0,0-1 0,0 1 0,0 0 0,0 0 0,0 0 0,-1 0 0,1 0 0,0 0 0,0 0 0,0 0 0,0 0 0,0 0 0,0-1 0,0 1 0,0 0 0,0 0 0,0 0 0,0 0 0,0 0 0,0 0 0,0 0 0,0 0 0,0 0 0,0 0 0,-1 0 0,1 0 0,0 0 0,0 0 0,0 0 0,0 0 0,0 0 0,0 0 0,0 0 0,0 0 0,0 0 0,0 0 0,-1 0 0,1 0 0,0 0 0,0 0 0,0 0 0,0 0 0,0 0 0,0 0 0,0 0 0,0 0 0,0 0 0,0 0 0,-1 0 0,1 0 0,18-2 0,-1 2 0,-6 1 0,0-1 0,0-1 0,0 0 0,0 0 0,0-1 0,13-4 0,-23 6 0,1-1 0,0 0 0,0 0 0,0 0 0,-1 0 0,1 0 0,0 0 0,-1-1 0,1 1 0,-1-1 0,0 1 0,1-1 0,-1 1 0,0-1 0,0 0 0,2-2 0,-3 1 0,1 0 0,0 0 0,-1 1 0,0-1 0,1 0 0,-1 0 0,0 0 0,0 0 0,-1 0 0,1 0 0,-1 0 0,1 1 0,-1-1 0,-2-5 0,-2-2 0,0-1 0,0 1 0,-1 1 0,0-1 0,-1 1 0,0 0 0,-14-13 0,10 11 0,-1 0 0,0 1 0,-1 1 0,-26-16 0,37 24 0,0 0 0,0 0 0,0 0 0,0 0 0,0 0 0,-1 1 0,1-1 0,0 1 0,0-1 0,0 1 0,-1 0 0,1 0 0,0 0 0,-4 0 0,5 1 0,1-1 0,0 0 0,-1 0 0,1 0 0,0 0 0,-1 1 0,1-1 0,0 0 0,0 0 0,-1 1 0,1-1 0,0 0 0,0 0 0,-1 1 0,1-1 0,0 0 0,0 1 0,0-1 0,0 0 0,-1 1 0,1-1 0,0 0 0,0 1 0,0-1 0,0 1 0,0-1 0,0 0 0,0 1 0,0 0 0,0 0 0,1 1 0,-1 0 0,1-1 0,0 1 0,-1 0 0,1-1 0,0 1 0,0-1 0,0 1 0,1 1 0,43 52 0,-31-40 0,-1 1 0,-1 0 0,0 1 0,13 26 0,-24-42 0,-1 0 0,1 0 0,-1 0 0,0 0 0,1 0 0,-1 0 0,0-1 0,0 1 0,0 0 0,0 0 0,1 0 0,-1 0 0,-1 0 0,1 0 0,0 0 0,0 0 0,0 0 0,0 0 0,-1 0 0,1 0 0,0-1 0,-1 1 0,1 0 0,-1 0 0,1 0 0,-1 0 0,1-1 0,-1 1 0,0 0 0,1-1 0,-1 1 0,0 0 0,1-1 0,-1 1 0,0-1 0,0 1 0,0-1 0,0 1 0,1-1 0,-1 0 0,0 1 0,0-1 0,0 0 0,0 0 0,0 0 0,-1 0 0,-8 2 0,0-1 0,0 0 0,-17-1 0,11 0 0,13 1 0,0-1 0,1 0 0,-1 1 0,0 0 0,0-1 0,0 1 0,0 0 0,1 0 0,-4 2 0,5-2 0,1-1 0,-1 0 0,1 1 0,0-1 0,-1 0 0,1 1 0,0-1 0,-1 0 0,1 1 0,0-1 0,0 1 0,-1-1 0,1 0 0,0 1 0,0-1 0,0 1 0,-1-1 0,1 1 0,0-1 0,0 1 0,0-1 0,0 1 0,0 0 0,0 0 0,1 0 0,-1 0 0,1 0 0,-1 0 0,1 0 0,-1-1 0,1 1 0,-1 0 0,1 0 0,0 0 0,-1 0 0,1-1 0,0 1 0,0 0 0,1 0 0,31 22 0,0-1 0,2-1 0,1-3 0,0 0 0,1-3 0,77 22 0,-104-34 0,0-1 0,0 0 0,1 0 0,-1-1 0,14 0 0,-21-1 0,1 0 0,0-1 0,0 0 0,0 0 0,-1 0 0,1 0 0,0 0 0,-1-1 0,1 1 0,-1-1 0,0 0 0,1 0 0,-1 0 0,0-1 0,0 1 0,0-1 0,3-3 0,0-2 0,-1-1 0,0 1 0,0 0 0,-1-1 0,0 0 0,-1 0 0,0-1 0,0 1 0,-1 0 0,2-18 0,0-12 0,-2-51 0,-2 67 0,0-30 0,-2 24 0,2 0 0,1-1 0,9-49 0,-8 72 0,-1-1 0,1 1 0,1 0 0,0 0 0,0 0 0,0 0 0,1 0 0,0 1 0,0 0 0,0-1 0,1 2 0,0-1 0,0 0 0,1 1 0,-1 0 0,1 0 0,0 1 0,1 0 0,9-5 0,56-22 0,-62 22 0,-14 4 0,-20 0 0,-17 5 0,1 1 0,-1 2 0,-54 12 0,-121 37 0,50-9 0,202-41 0,33-2 0,17 0 0,-32 2 0,1-4 0,69-10 0,-122 12 0,24-3 0,-26 3 0,0 0 0,1 0 0,-1 0 0,0 0 0,1 0 0,-1 0 0,0 0 0,0 0 0,1 0 0,-1 0 0,0 0 0,1 0 0,-1 1 0,0-1 0,1 0 0,-1 0 0,0 0 0,1 0 0,-1 0 0,0 1 0,0-1 0,1 0 0,-1 0 0,0 1 0,0-1 0,1 0 0,-1 0 0,0 1 0,0-1 0,0 0 0,1 0 0,-1 1 0,0-1 0,0 0 0,0 1 0,0-1 0,0 0 0,0 1 0,0-1 0,0 0 0,0 1 0,0-1 0,0 0 0,0 1 0,0-1 0,0 0 0,0 1 0,0-1 0,0 0 0,0 1 0,0-1 0,-1 0 0,1 1 0,0-1 0,0 0 0,0 0 0,0 1 0,-1-1 0,1 0 0,0 0 0,0 1 0,-1-1 0,1 0 0,0 0 0,0 0 0,-1 1 0,1-1 0,-1 0 0,-11 12 0,-1 0 0,0 0 0,0-1 0,-20 11 0,10-6 0,-68 41 0,57-37 0,0 2 0,-41 34 0,58-38 0,17-18 0,0 0 0,0 0 0,-1 1 0,1-1 0,0 0 0,0 0 0,0 1 0,-1-1 0,1 0 0,0 0 0,0 1 0,0-1 0,0 0 0,0 1 0,0-1 0,-1 0 0,1 0 0,0 1 0,0-1 0,0 0 0,0 1 0,0-1 0,0 0 0,0 1 0,0-1 0,0 0 0,0 1 0,1-1 0,-1 0 0,0 1 0,0-1 0,0 0 0,0 0 0,0 1 0,0-1 0,1 0 0,-1 0 0,0 1 0,0-1 0,1 0 0,-1 0 0,0 0 0,0 1 0,1-1 0,-1 0 0,0 0 0,0 0 0,1 0 0,-1 1 0,0-1 0,1 0 0,-1 0 0,0 0 0,0 0 0,1 0 0,-1 0 0,0 0 0,1 0 0,-1 0 0,0 0 0,1 0 0,-1 0 0,1 0 0,7-1 0,0 0 0,0 0 0,1 0 0,-1-1 0,0-1 0,-1 1 0,1-1 0,0 0 0,-1-1 0,0 0 0,1 0 0,-2-1 0,14-10 0,-20 15 0,-1 0 0,1 0 0,0 1 0,0-1 0,0 0 0,0 0 0,-1 0 0,1 0 0,0 0 0,0 0 0,0 0 0,0 0 0,0 0 0,-1 0 0,1 0 0,0 0 0,0 0 0,0 0 0,0 0 0,-1 0 0,1 0 0,0 0 0,0 0 0,0 0 0,0 0 0,-1 0 0,1 0 0,0 0 0,0 0 0,0-1 0,0 1 0,0 0 0,-1 0 0,1 0 0,0 0 0,0 0 0,0 0 0,0 0 0,0-1 0,0 1 0,0 0 0,-1 0 0,1 0 0,0 0 0,0-1 0,0 1 0,0 0 0,0 0 0,0 0 0,0 0 0,0-1 0,0 1 0,0 0 0,0 0 0,0 0 0,0 0 0,0-1 0,0 1 0,0 0 0,0 0 0,0 0 0,0 0 0,1 0 0,-1-1 0,0 1 0,0 0 0,0 0 0,0 0 0,-22 3 0,11-2 0,12-2 0,0-2 0,-13 7 0,-6 4 0,1 0 0,0 0 0,0 2 0,-23 18 0,39-28 0,1 0 0,0 0 0,0 0 0,-1 0 0,1 0 0,0 1 0,-1-1 0,1 0 0,0 0 0,0 0 0,-1 0 0,1 1 0,0-1 0,0 0 0,-1 0 0,1 1 0,0-1 0,0 0 0,0 0 0,0 1 0,-1-1 0,1 0 0,0 1 0,0-1 0,0 0 0,0 1 0,0-1 0,0 0 0,0 1 0,0-1 0,0 0 0,0 0 0,0 1 0,0-1 0,0 0 0,0 1 0,0-1 0,0 0 0,0 1 0,0-1 0,1 1 0,15-1 0,23-9 0,-35 8 0,0-1 0,-1 0 0,1 1 0,0-1 0,-1-1 0,1 1 0,-1 0 0,0-1 0,1 0 0,-1 0 0,3-4 0,-6 7 0,0 0 0,0 0 0,0 1 0,0-1 0,0 0 0,0 0 0,0 0 0,0 0 0,-1 0 0,1 0 0,0 0 0,0 0 0,0 0 0,0 0 0,0 0 0,0 0 0,0 0 0,0 0 0,0 0 0,0 0 0,0 0 0,0 0 0,-1 0 0,1 0 0,0 0 0,0 0 0,0 0 0,0 0 0,0 0 0,0 0 0,0 0 0,0 0 0,0 0 0,0 0 0,0 0 0,-1 0 0,1 0 0,0 0 0,0 0 0,0 0 0,0 0 0,0 0 0,0 0 0,0 0 0,0 0 0,0 0 0,0-1 0,0 1 0,0 0 0,0 0 0,0 0 0,0 0 0,0 0 0,0 0 0,0 0 0,0 0 0,0 0 0,0 0 0,0 0 0,0-1 0,0 1 0,0 0 0,0 0 0,0 0 0,0 0 0,0 0 0,0 0 0,-13 4 0,-15 8 0,-70 31 0,99-44 0,0 0 0,1 1 0,-1-1 0,0 0 0,0 0 0,0 0 0,0 0 0,1 0 0,-2-1 0,3-1 0,-3-3 0,-12 5 0,10 1 0,0 1 0,0-1 0,0 1 0,0-1 0,0 1 0,1 0 0,-1 0 0,0 0 0,1 0 0,-1 0 0,0 0 0,-2 3 0,4-4 0,0 0 0,0 0 0,-1 1 0,1-1 0,0 0 0,0 0 0,0 1 0,0-1 0,0 0 0,0 0 0,0 1 0,0-1 0,-1 0 0,1 1 0,0-1 0,0 0 0,0 1 0,0-1 0,0 0 0,0 0 0,1 1 0,-1-1 0,0 0 0,0 1 0,0-1 0,0 0 0,0 0 0,0 1 0,0-1 0,1 0 0,14 8 0,26-4 323,-36-4-511,0 0 1,1 0-1,-1 0 1,0 1-1,0 0 1,1 0-1,-1 0 1,6 3-1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3:22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24575,'394'0'0,"-421"0"0,-48 1 0,-127-16 0,137 6 0,139 8 0,-49 1 0,-21 0 0,-17 0 0,4 0 0,-2 0 0,-1 0 0,1 1 0,-17 3 0,28-4 0,0-1 0,-1 1 0,1 0 0,0 0 0,-1 0 0,1 0 0,0 0 0,-1 0 0,1 0 0,0 0 0,-1 1 0,1-1 0,0 0 0,0 0 0,-1 0 0,1 0 0,0 0 0,-1 0 0,1 1 0,0-1 0,0 0 0,-1 0 0,1 0 0,0 1 0,0-1 0,-1 0 0,1 0 0,0 1 0,0-1 0,0 0 0,-1 1 0,1-1 0,0 0 0,0 0 0,0 1 0,0-1 0,0 1 0,13 4 0,24 1 0,3-5 0,-29-2 0,-1 1 0,1 1 0,0 0 0,0 0 0,12 4 0,-23-5 0,1 0 0,0 0 0,0 1 0,-1-1 0,1 0 0,0 0 0,-1 0 0,1 1 0,0-1 0,-1 0 0,1 1 0,-1-1 0,1 1 0,0-1 0,-1 1 0,1-1 0,-1 1 0,1-1 0,-1 1 0,0-1 0,1 1 0,-1 0 0,1-1 0,-1 1 0,0 0 0,1 0 0,-9 13 0,3-6 0,5-8 0,0 0 0,0 1 0,0-1 0,0 0 0,0 1 0,0-1 0,1 0 0,-1 1 0,0-1 0,0 0 0,0 0 0,0 1 0,1-1 0,-1 0 0,0 0 0,0 1 0,0-1 0,1 0 0,-1 0 0,0 1 0,0-1 0,1 0 0,-1 0 0,0 0 0,0 0 0,1 1 0,-1-1 0,0 0 0,1 0 0,-1 0 0,0 0 0,1 0 0,-1 0 0,0 0 0,1 0 0,-1 0 0,0 0 0,1 0 0,-1 0 0,1 0 0,16 1 0,-17-1 0,9 1 0,-1-1 0,1 0 0,-1 0 0,0-1 0,13-3 0,-12-1 0,-11 1 0,-19-2 0,-136 0 0,146 6 0,15 0 0,0 0 0,0 0 0,-1 0 0,1-1 0,0 1 0,0-1 0,0 0 0,-1 0 0,1 0 0,6-3 0,-10 4 0,0 0 0,0 0 0,0 0 0,0 0 0,0 0 0,1 0 0,-1 0 0,0 0 0,0 0 0,0-1 0,0 1 0,0 0 0,0 0 0,0 0 0,0 0 0,0 0 0,0 0 0,0 0 0,0 0 0,1 0 0,-1 0 0,0-1 0,0 1 0,0 0 0,0 0 0,0 0 0,0 0 0,0 0 0,0 0 0,0 0 0,0-1 0,0 1 0,0 0 0,0 0 0,0 0 0,0 0 0,0 0 0,0 0 0,0 0 0,-1 0 0,1-1 0,0 1 0,0 0 0,0 0 0,0 0 0,0 0 0,0 0 0,0 0 0,0 0 0,0 0 0,0 0 0,0 0 0,-9-4 0,-10 1 0,1 1 0,-3 1 0,18 1 0,11-1 0,312 2 0,-321-1 0,1 0 0,-1 0 0,1 0 0,-1 0 0,1 0 0,0 0 0,-1 0 0,1 0 0,-1 0 0,1 0 0,-1 0 0,1 0 0,-1 0 0,1 0 0,0 0 0,-1 0 0,1 0 0,-1 1 0,1-1 0,-1 0 0,1 0 0,0 1 0,-1-1 0,1 0 0,0 0 0,-1 1 0,1-1 0,0 0 0,-1 1 0,1-1 0,0 1 0,-1-1 0,2 1 0,0 0 0,0 0 0,-1-1 0,1 1 0,0 0 0,0-1 0,0 1 0,0-1 0,0 1 0,0-1 0,0 1 0,0-1 0,0 0 0,0 1 0,0-1 0,0 0 0,2 0 0,17 3 0,30 0 0,-34-3 0,1 1 0,31 6 0,-48-7 0,1 0 0,-1 0 0,0 0 0,1 0 0,-1 0 0,0 0 0,1 0 0,-1 0 0,0 0 0,1 0 0,-1 1 0,0-1 0,1 0 0,-1 0 0,0 0 0,0 0 0,1 1 0,-1-1 0,0 0 0,0 0 0,1 0 0,-1 1 0,0-1 0,0 0 0,1 0 0,-1 1 0,0-1 0,0 0 0,0 1 0,1-1 0,-11 5 0,-20-1 0,-42 2 0,-117-7 0,187 1 0,0 0 0,-1 0 0,1-1 0,0 1 0,-1 0 0,1-1 0,0 0 0,0 0 0,-1 0 0,1 0 0,0 0 0,0 0 0,0 0 0,0 0 0,0-1 0,1 1 0,-1-1 0,0 0 0,1 1 0,-1-1 0,1 0 0,-1 0 0,1 0 0,0 0 0,0 0 0,0 0 0,0-1 0,-1-3 0,1-2 0,-1 0 0,2 0 0,-1 0 0,1 0 0,1 0 0,-1 0 0,3-10 0,0 8 0,0 0 0,0 0 0,6-12 0,2 2 0,-11 21 0,0-1 0,1 0 0,-1 0 0,0 0 0,0 0 0,0 0 0,0 0 0,0 0 0,0 1 0,0-1 0,0 0 0,0 0 0,0 0 0,0 0 0,0 0 0,1 0 0,-1 0 0,0 0 0,0 0 0,0 0 0,0 0 0,0 0 0,0 0 0,0 1 0,0-1 0,1 0 0,-1 0 0,0 0 0,0 0 0,0 0 0,0 0 0,0 0 0,0 0 0,1 0 0,-1 0 0,0 0 0,0 0 0,0-1 0,0 1 0,0 0 0,0 0 0,0 0 0,1 0 0,-1 0 0,0 0 0,0 0 0,0 0 0,0 0 0,0 0 0,0 0 0,0 0 0,0-1 0,0 1 0,0 0 0,1 0 0,-1 0 0,0 0 0,0 0 0,0 2 0,1 0 0,-1 0 0,1 1 0,0-1 0,0 0 0,0 0 0,0 0 0,1 0 0,-1 0 0,0 0 0,1 0 0,-1-1 0,1 1 0,0 0 0,-1-1 0,1 0 0,0 1 0,0-1 0,0 0 0,0 0 0,4 2 0,5 2 0,0-1 0,21 6 0,18-4 0,-41-5 0,1 0 0,0 0 0,0 1 0,12 4 0,-22-6 0,1 0 0,-1 0 0,1 1 0,0-1 0,-1 0 0,1 0 0,-1 1 0,1-1 0,0 1 0,-1-1 0,1 0 0,-1 1 0,0-1 0,1 1 0,-1-1 0,1 1 0,-1-1 0,0 1 0,1-1 0,-1 1 0,0 0 0,1-1 0,-1 1 0,0-1 0,0 1 0,0 0 0,0-1 0,1 1 0,-1 0 0,0-1 0,0 1 0,0-1 0,0 1 0,-1 0 0,1-1 0,0 1 0,0 0 0,0-1 0,0 1 0,-1 0 0,1-1 0,0 1 0,0-1 0,-1 1 0,1-1 0,-1 1 0,1-1 0,-1 2 0,-26 25 0,22-23 0,3-3 0,0 0 0,1 1 0,-1-1 0,1 1 0,-1-1 0,1 1 0,0 0 0,0-1 0,-1 1 0,1 0 0,0 0 0,0 0 0,1 0 0,-1 0 0,-1 4 0,2-6 0,1 1 0,-1 0 0,0-1 0,0 1 0,0-1 0,0 1 0,0-1 0,1 1 0,-1 0 0,0-1 0,1 1 0,-1-1 0,0 1 0,1-1 0,-1 0 0,1 1 0,-1-1 0,0 1 0,1-1 0,-1 0 0,2 1 0,22 6 0,3-7 0,0 0 0,0-2 0,0-1 0,48-12 0,30-3 0,-104 18 0,0 0 0,0 0 0,0-1 0,0 1 0,0 0 0,1 0 0,-1 0 0,0 1 0,0-1 0,0 0 0,0 0 0,0 0 0,0 1 0,0-1 0,1 1 0,-1-1 0,-1 1 0,0-1 0,0 0 0,0 1 0,0-1 0,0 0 0,0 1 0,0-1 0,0 0 0,0 1 0,0-1 0,0 0 0,0 1 0,0-1 0,0 0 0,-1 1 0,1-1 0,0 0 0,0 1 0,0-1 0,0 0 0,-1 0 0,1 1 0,0-1 0,0 0 0,0 0 0,-1 1 0,1-1 0,0 0 0,-1 1 0,-31 22 0,27-19 0,0-1 0,1 0 0,-1 1 0,1 0 0,0 0 0,0 0 0,1 0 0,-1 1 0,1 0 0,0-1 0,0 1 0,-3 8 0,5-11 0,1 0 0,-1 0 0,1-1 0,-1 1 0,1 0 0,0 0 0,0 0 0,0 0 0,0-1 0,0 1 0,0 0 0,1 0 0,-1 0 0,1 0 0,-1-1 0,1 1 0,0 0 0,-1-1 0,1 1 0,0 0 0,0-1 0,0 1 0,0-1 0,0 1 0,1-1 0,-1 0 0,0 0 0,1 1 0,-1-1 0,1 0 0,-1 0 0,1 0 0,0 0 0,-1-1 0,1 1 0,0 0 0,-1-1 0,4 1 0,8 2 0,-1 0 0,0-1 0,1 0 0,0-1 0,-1-1 0,25-2 0,18 1 0,-53 1 0,0 0 0,0 0 0,0 0 0,0 1 0,0-1 0,0 1 0,0-1 0,0 1 0,0-1 0,0 1 0,0 0 0,0 0 0,0 0 0,-1 0 0,1 1 0,0-1 0,-1 0 0,1 1 0,-1-1 0,3 4 0,-3-3 0,0 0 0,0 0 0,-1 0 0,1 0 0,-1 0 0,1 0 0,-1 1 0,0-1 0,0 0 0,0 0 0,0 0 0,0 1 0,0-1 0,-1 0 0,1 0 0,-1 0 0,1 0 0,-1 0 0,-1 3 0,-2 5 0,2-7 0,1 0 0,-1 0 0,1 0 0,0 0 0,0 1 0,0-1 0,1 0 0,-1 0 0,1 1 0,-1-1 0,1 1 0,1 4 0,-1-8 0,0 1 0,0-1 0,0 1 0,1-1 0,-1 1 0,0-1 0,1 0 0,-1 1 0,0-1 0,0 1 0,1-1 0,-1 0 0,1 1 0,-1-1 0,0 0 0,1 0 0,-1 1 0,1-1 0,-1 0 0,1 0 0,-1 1 0,1-1 0,-1 0 0,0 0 0,1 0 0,-1 0 0,1 0 0,-1 0 0,1 0 0,-1 0 0,1 0 0,-1 0 0,1 0 0,-1 0 0,1 0 0,-1-1 0,1 1 0,-1 0 0,1 0 0,-1 0 0,1-1 0,-1 1 0,0 0 0,1 0 0,0-1 0,-1 0 0,1 1 0,-1 0 0,1 0 0,-1 0 0,1-1 0,-1 1 0,0 0 0,1-1 0,-1 1 0,1-1 0,-1 1 0,0 0 0,1-1 0,-1 1 0,0-1 0,0 1 0,1-1 0,-1 1 0,0-1 0,0 1 0,0-1 0,0 1 0,1-1 0,-1 1 0,0-1 0,0 1 0,0-1 0,0 1 0,0-1 0,0 1 0,0-1 0,-1 1 0,1-1 0,0 1 0,0-1 0,0 1 0,0-1 0,-1 1 0,1-1 0,0 1 0,0-1 0,-1 0 0,-1 0 0,0 0 0,1 0 0,-1 0 0,0 0 0,0 1 0,0-1 0,0 0 0,0 1 0,0-1 0,0 1 0,0 0 0,0 0 0,0 0 0,-3 0 0,-35 4 0,27-2 0,-3 0 0,11 0 0,0-1 0,1-1 0,-1 1 0,1-1 0,-1 0 0,0 0 0,1 0 0,-1-1 0,-7-1 0,11 2 0,1-1 0,-1 1 0,0 0 0,1-1 0,-1 1 0,1-1 0,-1 1 0,1-1 0,-1 1 0,1-1 0,0 1 0,-1-1 0,1 1 0,-1-1 0,1 0 0,0 1 0,0-1 0,-1 1 0,1-1 0,0 0 0,0 0 0,0 1 0,0-1 0,0 0 0,0 1 0,0-1 0,0 0 0,0 1 0,0-1 0,0 0 0,0 1 0,0-1 0,0 0 0,1 1 0,-1-1 0,0 0 0,1 1 0,-1-1 0,0 1 0,1-1 0,0 0 0,18-25 0,-6 12 0,-8 8 0,0 1 0,0-1 0,0 1 0,1 1 0,6-5 0,-12 8 0,0 1 0,0 0 0,0 0 0,0 0 0,1 0 0,-1 0 0,0-1 0,0 1 0,0 0 0,1 0 0,-1 0 0,0 0 0,0 0 0,0 0 0,1 0 0,-1 0 0,0 0 0,0 0 0,1 0 0,-1 0 0,0 0 0,0 0 0,0 0 0,1 0 0,-1 0 0,0 0 0,0 0 0,1 0 0,-1 0 0,0 0 0,0 1 0,0-1 0,1 0 0,-1 0 0,0 0 0,0 0 0,0 0 0,0 0 0,1 1 0,-1-1 0,0 0 0,0 13 0,-7 14 0,0-11 0,-17 31 0,-5 9 0,12-64 0,13 7 0,0 1 0,1-1 0,-1 1 0,0 0 0,0 0 0,1 0 0,-1 0 0,0 1 0,0-1 0,0 1 0,1 0 0,-1 0 0,1 1 0,-7 2 0,-6 5 0,-29 18 0,23-12 0,19-13 0,-16 8 0,17-11 0,9-8 0,0 2 0,34-40 0,-38 44 0,-1 0 0,0-1 0,0 1 0,0 0 0,0-1 0,-1 1 0,1-1 0,-1 1 0,0-1 0,0 0 0,0 1 0,-1-1 0,1-4 0,-1 7 0,0 1 0,0 0 0,0 0 0,0-1 0,0 1 0,0 0 0,0 0 0,0 0 0,0-1 0,0 1 0,0 0 0,0 0 0,0 0 0,-1 0 0,1-1 0,0 1 0,0 0 0,0 0 0,0 0 0,0 0 0,0 0 0,-1-1 0,1 1 0,0 0 0,0 0 0,0 0 0,0 0 0,-1 0 0,1 0 0,0 0 0,0 0 0,0 0 0,-1 0 0,1-1 0,0 1 0,0 0 0,0 0 0,-1 0 0,1 0 0,0 1 0,-12 3 0,-7 9 0,14-8 0,0-1 0,1 1 0,-1 0 0,1 1 0,1-1 0,-1 1 0,1-1 0,0 1 0,0 0 0,0 0 0,1 0 0,0 1 0,0-1 0,1 1 0,-1-1 0,1 12 0,-1-18 0,1 0 0,0 1 0,0-1 0,0 0 0,0 0 0,-1 0 0,1 0 0,0 0 0,0-1 0,0 1 0,0 0 0,-1 0 0,1-1 0,0 1 0,0-1 0,0 1 0,-2-2 0,-2 0 0,-16-3 0,1 2 0,-2 0 0,1 1 0,0 1 0,0 0 0,0 2 0,-1 1 0,1 0 0,0 2 0,0 0 0,1 2 0,-35 13 0,45-14 0,22-16 0,-7 3 0,-2 4 0,0 0 0,0 0 0,-1-1 0,1 1 0,-1-1 0,0 1 0,0-1 0,-1 0 0,2-6 0,-3 11 0,0-1 0,0 1 0,0 0 0,0 0 0,0 0 0,0-1 0,0 1 0,0 0 0,0 0 0,0 0 0,0-1 0,0 1 0,0 0 0,0 0 0,0 0 0,0-1 0,-1 1 0,1 0 0,0 0 0,0 0 0,0 0 0,0-1 0,0 1 0,-1 0 0,1 0 0,0 0 0,0 0 0,0 0 0,0 0 0,-1-1 0,1 1 0,0 0 0,0 0 0,0 0 0,-1 0 0,1 0 0,0 0 0,0 0 0,0 0 0,-1 0 0,1 0 0,0 0 0,0 0 0,0 0 0,-1 0 0,1 0 0,0 0 0,0 0 0,0 0 0,-1 0 0,1 0 0,0 1 0,0-1 0,0 0 0,0 0 0,-1 0 0,1 0 0,0 0 0,0 0 0,0 1 0,0-1 0,0 0 0,-1 0 0,1 0 0,0 0 0,0 1 0,0-1 0,0 0 0,0 1 0,-1-1 0,1 0 0,0 1 0,0-1 0,0 1 0,0-1 0,0 0 0,0 1 0,0-1 0,0 1 0,0-1 0,0 1 0,0-1 0,0 0 0,0 1 0,0-1 0,0 1 0,0-1 0,0 1 0,0-1 0,1 0 0,-1 1 0,0-1 0,0 1 0,0-1 0,1 0 0,-1 1 0,0-1 0,1 0 0,-1 0 0,0 1 0,1-1 0,-1 0 0,0 1 0,1-1 0,-1 0 0,0 0 0,1 0 0,-1 0 0,1 1 0,-1-1 0,0 0 0,1 0 0,-1 0 0,1 0 0,-1 0 0,1 0 0,0 0 0,1 0 0,0 0 0,0 0 0,1 0 0,-1 0 0,0 0 0,0 0 0,0-1 0,1 1 0,-1-1 0,0 0 0,0 1 0,0-1 0,0 0 0,3-2 0,4-1 0,-9 4 0,-1 0 0,1 0 0,0 0 0,-1 0 0,1 0 0,-1 0 0,1 0 0,0 0 0,-1 0 0,1 0 0,-1 1 0,1-1 0,0 0 0,-1 0 0,1 0 0,0 1 0,-1-1 0,1 0 0,0 0 0,-1 1 0,1-1 0,0 0 0,0 1 0,-1-1 0,6 7 0,17 2 0,-17-8 0,1 0 0,-1 0 0,1 0 0,-1-1 0,1 0 0,0-1 0,-1 1 0,1-1 0,-1 0 0,0 0 0,1-1 0,-1 1 0,0-1 0,0 0 0,9-5 0,-7-4 0,-12 5 0,3 6 0,0-1 0,1 1 0,-1 0 0,0-1 0,0 1 0,0 0 0,0 0 0,0 0 0,0 0 0,-2 1 0,-19 11 0,23-12 0,0 0 0,-1 0 0,1 0 0,0 0 0,-1 0 0,1 0 0,0 1 0,0-1 0,-1 0 0,1 0 0,0 0 0,-1 1 0,1-1 0,0 0 0,0 0 0,0 1 0,-1-1 0,1 0 0,0 0 0,0 1 0,0-1 0,0 0 0,-1 1 0,1-1 0,0 0 0,0 1 0,0-1 0,0 0 0,0 1 0,0-1 0,0 0 0,0 1 0,0-1 0,0 0 0,0 1 0,0-1 0,0 0 0,0 1 0,0-1 0,1 0 0,-1 1 0,0-1 0,0 0 0,0 1 0,0-1 0,1 0 0,-1 0 0,0 1 0,0-1 0,1 0 0,-1 0 0,0 1 0,0-1 0,1 0 0,-1 0 0,0 0 0,1 1 0,-1-1 0,0 0 0,0 0 0,1 0 0,-1 0 0,0 0 0,1 0 0,-1 0 0,0 0 0,1 0 0,2 0 0,0 1 0,-1-1 0,1 0 0,0-1 0,0 1 0,-1-1 0,1 1 0,0-1 0,-1 0 0,1 0 0,-1 0 0,1 0 0,-1 0 0,0 0 0,1-1 0,-1 1 0,3-3 0,-3 2 0,0 1 0,1-1 0,-1 0 0,-1 0 0,1 0 0,0 0 0,0 0 0,-1 0 0,1 0 0,-1 0 0,1-1 0,-1 1 0,0-1 0,0 1 0,0-1 0,-1 1 0,2-5 0,-2 6 0,0 0 0,0 1 0,0-1 0,0 0 0,-1 1 0,1-1 0,0 0 0,0 0 0,-1 1 0,1-1 0,0 1 0,-1-1 0,1 0 0,0 1 0,-1-1 0,1 1 0,-1-1 0,1 1 0,-1-1 0,1 1 0,-1-1 0,1 1 0,-1 0 0,-1-1 0,0 1 0,10 2 0,-3-1 0,0 0 0,1-1 0,-1 1 0,0-1 0,0-1 0,10 0 0,-12 0 0,-1 1 0,1-1 0,0 0 0,0 0 0,-1 1 0,1-2 0,0 1 0,-1 0 0,1 0 0,-1-1 0,0 0 0,1 1 0,3-5 0,-4 0 0,-4 5 0,2 3 0,10 0 0,-7-2 0,0-1 0,1 1 0,-1 0 0,0-1 0,0 0 0,0 1 0,1-1 0,-1-1 0,0 1 0,0 0 0,-1-1 0,1 1 0,4-4 0,34-32 0,-12 10 0,-21 22 0,1 1 0,-1-1 0,1 2 0,-1-1 0,16-3 0,9-4 0,-18 5 0,1 1 0,17-4 0,-69 45-1365,20-21-5461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3:4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500 430 24575,'70'-13'0,"-20"7"0,6 0 0,-41 7 0,-9-1 0,0 0 0,-1 0 0,1 0 0,-1 0 0,1-1 0,-1 0 0,7-2 0,-11 1 0,-8 0 0,-9 0 0,-17 4 0,-41 8 0,51-5 0,-1-2 0,1-1 0,-1 0 0,-33-3 0,56 1 0,0 0 0,0 0 0,0 0 0,0-1 0,0 1 0,1 0 0,-1 0 0,0-1 0,0 1 0,0 0 0,0-1 0,1 1 0,-1-1 0,0 1 0,1-1 0,-1 1 0,-1-2 0,2 2 0,0 0 0,0-1 0,0 1 0,0-1 0,0 1 0,-1 0 0,1-1 0,0 1 0,0-1 0,0 1 0,0-1 0,0 1 0,0 0 0,0-1 0,0 1 0,1-1 0,-1 1 0,0-1 0,0 1 0,0 0 0,0-1 0,0 1 0,1-1 0,-1 1 0,1-2 0,1 1 0,-1-1 0,0 1 0,0 0 0,1-1 0,-1 1 0,1 0 0,-1 0 0,1 0 0,0 0 0,-1 0 0,1 1 0,0-1 0,3-1 0,18 1 0,0 0 0,30 2 0,-44 0 0,-61 9 0,43-7 0,1-1 0,-1 0 0,0 0 0,0-1 0,0 0 0,-18-1 0,27 0 0,0 0 0,0 0 0,0 0 0,0 0 0,0 0 0,0 0 0,0 0 0,0 0 0,-1 0 0,1 0 0,0 0 0,0 0 0,0 0 0,0 0 0,0 0 0,0 0 0,0 0 0,0 0 0,0 0 0,0 0 0,0 0 0,-1 0 0,1 0 0,0-1 0,0 1 0,0 0 0,0 0 0,0 0 0,0 0 0,0 0 0,0 0 0,0 0 0,0 0 0,0 0 0,0 0 0,0 0 0,0 0 0,0 0 0,0 0 0,0-1 0,0 1 0,0 0 0,0 0 0,0 0 0,0 0 0,0 0 0,0 0 0,0 0 0,0 0 0,0 0 0,0 0 0,0 0 0,0-1 0,0 1 0,0 0 0,0 0 0,0 0 0,0 0 0,0 0 0,0 0 0,0 0 0,0 0 0,0 0 0,0 0 0,0 0 0,8-6 0,10-2 0,-4 3 0,0 1 0,0 1 0,1 0 0,-1 1 0,1 0 0,0 1 0,-1 1 0,1 0 0,24 4 0,-39-4 0,1 0 0,-1 0 0,1 0 0,-1 0 0,0 0 0,1 0 0,-1 1 0,1-1 0,-1 0 0,1 0 0,-1 0 0,0 0 0,1 0 0,-1 1 0,1-1 0,-1 0 0,0 0 0,1 1 0,-1-1 0,0 0 0,1 1 0,-1-1 0,0 0 0,1 1 0,-1-1 0,0 0 0,0 1 0,1-1 0,-1 1 0,0 0 0,-9 9 0,-23 7 0,31-17 0,-8 4 0,-52 20 0,56-22 0,-1-1 0,0 1 0,1-1 0,-1-1 0,0 1 0,1-1 0,-1 0 0,-11-1 0,16 1 0,1 0 0,-1 0 0,0 0 0,0 0 0,1 0 0,-1 0 0,0 0 0,1-1 0,-1 1 0,0 0 0,1 0 0,-1-1 0,0 1 0,1-1 0,-1 1 0,0 0 0,1-1 0,-1 1 0,1-1 0,-1 1 0,1-1 0,-1 0 0,1 1 0,0-1 0,-1 1 0,1-1 0,0 0 0,-1 1 0,1-1 0,0 0 0,0 1 0,0-1 0,-1 0 0,1 0 0,0 1 0,0-1 0,0 0 0,0 0 0,0 1 0,0-1 0,1 0 0,-1 1 0,0-1 0,0 0 0,0 1 0,1-1 0,-1 0 0,0 1 0,1-1 0,-1 0 0,1 0 0,2-3 0,-1 0 0,1 1 0,0-1 0,0 1 0,0-1 0,7-4 0,-6 6 0,0-1 0,0 0 0,0-1 0,0 1 0,0-1 0,0 1 0,5-8 0,-9 10 0,1 0 0,-1 1 0,1-1 0,-1 0 0,0 0 0,0 0 0,1 0 0,-1 1 0,0-1 0,0 0 0,0 0 0,0 0 0,0 0 0,0 0 0,0 0 0,0 0 0,0 1 0,-1-3 0,0 2 0,1-1 0,-1 1 0,0 0 0,0-1 0,0 1 0,0 0 0,0 0 0,-1 0 0,1 0 0,0 0 0,0 0 0,-1 0 0,-2-2 0,-32-11 0,-5-3 0,39 15 0,-1 1 0,1 0 0,0-1 0,0 0 0,0 0 0,1 1 0,-1-1 0,0 0 0,1 0 0,-1-1 0,1 1 0,0 0 0,0 0 0,-2-5 0,2 6 0,1 1 0,0 0 0,0 0 0,0 0 0,0-1 0,-1 1 0,1 0 0,0 0 0,0 0 0,0-1 0,0 1 0,0 0 0,0 0 0,0 0 0,0-1 0,0 1 0,-1 0 0,1 0 0,0-1 0,0 1 0,0 0 0,0 0 0,0-1 0,1 1 0,-1 0 0,0 0 0,0-1 0,0 1 0,0 0 0,0 0 0,0 0 0,0-1 0,0 1 0,0 0 0,1 0 0,-1 0 0,0-1 0,0 1 0,0 0 0,0 0 0,1 0 0,-1 0 0,0-1 0,0 1 0,0 0 0,1 0 0,-1 0 0,12 6 0,-3 5 0,-9-11 0,0 0 0,0 0 0,0 0 0,0 0 0,0 0 0,0 0 0,0 0 0,0 0 0,0 0 0,0 0 0,-1 0 0,1 0 0,0 0 0,0 0 0,0 0 0,0 0 0,0 0 0,0 0 0,0 0 0,0 0 0,0 0 0,-1 0 0,1 0 0,0 0 0,0 0 0,0 0 0,0 0 0,0 0 0,0 0 0,0 0 0,0 0 0,0 0 0,0 0 0,0 0 0,0 1 0,0-1 0,-1 0 0,1 0 0,0 0 0,0 0 0,0 0 0,0 0 0,0 0 0,0 0 0,-57-23 0,44 19 0,1-1 0,0 0 0,0-1 0,0 0 0,-11-8 0,23 14 0,0 0 0,0 0 0,0 0 0,-1 0 0,1 0 0,0-1 0,0 1 0,0 0 0,-1 0 0,1 0 0,0 0 0,0 0 0,0 0 0,0 0 0,-1 0 0,1-1 0,0 1 0,0 0 0,0 0 0,0 0 0,0 0 0,-1-1 0,1 1 0,0 0 0,0 0 0,0 0 0,0 0 0,0-1 0,0 1 0,0 0 0,0 0 0,0-1 0,0 1 0,0 0 0,0 0 0,0 0 0,0-1 0,0 1 0,0 0 0,0 0 0,0 0 0,0-1 0,11 3 0,14 6 0,1 5 0,-25-12 0,0-1 0,0 1 0,0-1 0,0 1 0,0 0 0,0-1 0,0 1 0,0 0 0,0 0 0,-1-1 0,1 1 0,0 0 0,0 0 0,-1 0 0,1 0 0,-1 0 0,1 0 0,-1 0 0,1 0 0,-1 0 0,1 2 0,-2-2 0,1 0 0,-1 0 0,0-1 0,1 1 0,-1 0 0,0-1 0,1 1 0,-1 0 0,0-1 0,0 1 0,0-1 0,1 1 0,-1-1 0,0 0 0,0 1 0,0-1 0,0 0 0,0 0 0,0 1 0,0-1 0,0 0 0,0 0 0,-1 0 0,-26 0 0,26 0 0,-7 0 0,0-2 0,0 1 0,0-1 0,0-1 0,-13-4 0,-26-7 0,59 19 0,3 4 0,1-2 0,18 8 0,-33-15 0,1 0 0,-1 0 0,0 0 0,0 0 0,1 0 0,-1 0 0,0 0 0,0 0 0,1 0 0,-1 0 0,0 0 0,0 0 0,1 0 0,-1 0 0,0 0 0,0 0 0,1 0 0,-1 0 0,0 0 0,0 0 0,1 0 0,-1 0 0,0-1 0,0 1 0,1 0 0,-1 0 0,0 0 0,0 0 0,0-1 0,1 1 0,-1 0 0,0 0 0,0 0 0,0-1 0,0 1 0,0 0 0,0 0 0,1-1 0,-1 1 0,0 0 0,0 0 0,0-1 0,0 1 0,0 0 0,0 0 0,0-1 0,0 1 0,0 0 0,0-1 0,0 1 0,0 0 0,0-1 0,0 1 0,0 0 0,0-1 0,0 1 0,0 0 0,0-1 0,0 1 0,1 0 0,-1-1 0,0 1 0,0 0 0,0-1 0,0 1 0,1 0 0,-1 0 0,0-1 0,0 1 0,1 0 0,-1 0 0,0-1 0,0 1 0,1 0 0,-1 0 0,0 0 0,1 0 0,-1-1 0,0 1 0,1 0 0,-1 0 0,0 0 0,1 0 0,-1 0 0,0 0 0,1 0 0,-1 0 0,0 0 0,1 0 0,-1 0 0,0 0 0,1 0 0,-1 0 0,0 0 0,1 0 0,-1 1 0,0-1 0,0 0 0,1 0 0,-1 0 0,0 0 0,1 1 0,-1-1 0,0 0 0,1 1 0,6 4 0,1 0 0,-1 0 0,0 1 0,-1 0 0,9 10 0,-13-14 0,-36-12 0,2-10 0,29 17 0,21 14 0,19 13 0,47 39 0,-71-50 0,12 7 0,-30-23 0,-1-1 0,1 1 0,1-1 0,-1 0 0,-4-5 0,10 5 0,7 4 0,8 5 0,1 3 0,11 6 0,-27-13 0,0-1 0,0 1 0,0-1 0,0 0 0,0 1 0,0-1 0,0 0 0,0 0 0,0 0 0,1 0 0,-1 0 0,0 0 0,0 0 0,0 0 0,0 0 0,0 0 0,0-1 0,2 0 0,-3 1 0,1 0 0,-1-1 0,1 1 0,-1-1 0,0 1 0,0-1 0,1 1 0,-1-1 0,0 1 0,0-1 0,1 1 0,-1-1 0,0 1 0,0-1 0,0 0 0,0 1 0,0-1 0,0 1 0,0-1 0,0 1 0,0-1 0,0 1 0,0-1 0,0 0 0,-1 1 0,1-1 0,0 1 0,0-1 0,0 1 0,-1-1 0,1 1 0,0-1 0,-1 1 0,1-1 0,0 1 0,-1 0 0,1-1 0,-1 1 0,0-1 0,-17-17 0,18 18 0,-37-22 0,36 21 0,-1 0 0,1 0 0,-1 0 0,1 1 0,-1-1 0,0 1 0,1-1 0,-1 1 0,0 0 0,1-1 0,-1 1 0,0 0 0,0 0 0,1 0 0,-1 0 0,0 1 0,0-1 0,1 0 0,-1 1 0,0-1 0,-2 2 0,4-2 0,0 1 0,0-1 0,0 0 0,0 1 0,0-1 0,0 0 0,1 1 0,-1-1 0,0 0 0,0 1 0,0-1 0,0 0 0,0 1 0,0-1 0,1 0 0,-1 0 0,0 1 0,0-1 0,0 0 0,1 0 0,-1 1 0,0-1 0,0 0 0,1 0 0,-1 1 0,0-1 0,1 0 0,-1 0 0,0 0 0,1 0 0,12 9 0,-11-8 0,19 9 0,-20-10 0,-12-8 0,-17-9 0,16 11 0,0-1 0,1 0 0,0-1 0,0 0 0,-12-12 0,23 19 0,-1 1 0,1 0 0,-1-1 0,1 1 0,-1-1 0,1 1 0,0-1 0,-1 1 0,1 0 0,0-1 0,0 1 0,-1-1 0,1 1 0,0-1 0,0 0 0,0 1 0,-1-1 0,1 1 0,0-1 0,0 1 0,0-1 0,0 1 0,0-1 0,0 0 0,1 0 0,-1 1 0,0 0 0,1-1 0,-1 1 0,1 0 0,-1 0 0,1 0 0,-1-1 0,0 1 0,1 0 0,-1 0 0,1 0 0,-1 0 0,1 0 0,-1 0 0,1 0 0,-1 0 0,1 0 0,-1 0 0,1 0 0,0 0 0,0 0 0,0 1 0,0-1 0,0 0 0,1 0 0,-1 0 0,0 1 0,0-1 0,0 1 0,0-1 0,0 1 0,0-1 0,0 1 0,0-1 0,0 1 0,0 0 0,0 0 0,0 0 0,-1-1 0,1 1 0,1 1 0,-4-2 0,0-1 0,0 1 0,0-1 0,1 1 0,-1-1 0,0 0 0,0 0 0,1 0 0,-1 0 0,1 0 0,-3-2 0,-9-7 0,4 3 0,1 1 0,0-1 0,-10-11 0,18 18 0,0-1 0,-1 1 0,1 0 0,0 0 0,0 0 0,-1-1 0,1 1 0,0 0 0,0-1 0,0 1 0,-1 0 0,1 0 0,0-1 0,0 1 0,0 0 0,0-1 0,-1 1 0,1 0 0,0-1 0,0 1 0,0 0 0,0-1 0,0 1 0,0-1 0,0 1 0,0 0 0,0-1 0,0 1 0,0 0 0,1-1 0,-1 0 0,11 2 0,15 10 0,-14-2 0,-17-12 0,-21-14 0,13 8 0,4 3 0,1 0 0,-1-1 0,-10-11 0,19 18 0,0 0 0,0 0 0,0 0 0,0 0 0,0 0 0,0-1 0,0 1 0,-1 0 0,1 0 0,0 0 0,0 0 0,0 0 0,0 0 0,0 0 0,0 0 0,0 0 0,0 0 0,0 0 0,0 0 0,0-1 0,0 1 0,0 0 0,0 0 0,0 0 0,0 0 0,0 0 0,-1 0 0,1 0 0,0 0 0,0-1 0,0 1 0,0 0 0,1 0 0,-1 0 0,0 0 0,0 0 0,0 0 0,0 0 0,0 0 0,0-1 0,0 1 0,0 0 0,0 0 0,0 0 0,0 0 0,0 0 0,0 0 0,0 0 0,0 0 0,0 0 0,0 0 0,1 0 0,-1 0 0,0-1 0,0 1 0,0 0 0,0 0 0,0 0 0,0 0 0,0 0 0,0 0 0,1 0 0,9 2 0,11 4 0,-21-6 0,1 0 0,-1 0 0,0 0 0,1 0 0,-1 1 0,0-1 0,1 0 0,-1 0 0,0 0 0,0 0 0,1 0 0,-1 0 0,0 1 0,0-1 0,1 0 0,-1 0 0,0 1 0,0-1 0,1 0 0,-1 0 0,0 1 0,0-1 0,0 0 0,1 0 0,-1 1 0,0-1 0,0 0 0,0 1 0,0-1 0,0 0 0,0 1 0,0-1 0,0 0 0,0 0 0,0 1 0,0-1 0,0 0 0,0 1 0,0-1 0,0 0 0,0 1 0,-1-1 0,1 1 0,-1-1 0,0 0 0,1 0 0,-1 1 0,1-1 0,-1 0 0,0 0 0,1 0 0,-1 0 0,0 0 0,1 0 0,-1 0 0,0 0 0,1 0 0,-1 0 0,1-1 0,-1 1 0,0 0 0,1 0 0,-1-1 0,0 1 0,-11-7 0,1 0 0,-1 0 0,2-1 0,-1 0 0,1-1 0,-10-12 0,-6-3 0,35 35 0,-9-9 0,-6-7 0,-17-17 0,13 12 0,0 0 0,-23-15 0,25 21 0,7 6 0,8 12 0,2 4 0,-14-18 0,3-1 0,7 10 0,7 10 0,20 26 0,-28-35 0,-11-9 0,-14-11 0,1-13 0,19 23 0,1 0 0,0 0 0,-1-1 0,1 1 0,0 0 0,-1-1 0,1 1 0,0 0 0,0-1 0,-1 1 0,1-1 0,0 1 0,0 0 0,0-1 0,-1 1 0,1-1 0,0 1 0,0 0 0,0-1 0,0 1 0,0-1 0,0 1 0,0-1 0,0 1 0,0-1 0,0 1 0,0 0 0,0-1 0,1 1 0,-1-1 0,0 1 0,0 0 0,0-1 0,0 1 0,1-1 0,-1 1 0,0 0 0,1-1 0,-1 1 0,0 0 0,0-1 0,1 1 0,-1 0 0,1 0 0,-1-1 0,0 1 0,1 0 0,-1 0 0,0 0 0,1-1 0,-1 1 0,1 0 0,-1 0 0,1 0 0,-1 0 0,0 0 0,1 0 0,-1 0 0,1 0 0,-1 0 0,1 0 0,-1 0 0,1 0 0,26 10 0,-23-9 0,-16-7 0,11 5 0,0 1 0,0-1 0,0 1 0,0-1 0,-1 1 0,1 0 0,0 0 0,0 0 0,-1-1 0,1 1 0,-2 1 0,1-1 0,1 0 0,0 0 0,0 0 0,0 0 0,-1 0 0,1 0 0,0 0 0,0-1 0,0 1 0,-1 0 0,1-1 0,0 1 0,0-1 0,0 1 0,0-1 0,-1-1 0,-6-3 0,1 1 0,0 0 0,-14-6 0,-5-3 0,18 6 0,9 2 0,0 5 0,0 0 0,-1 0 0,1 0 0,0 0 0,-1 0 0,1 0 0,0 0 0,0 0 0,-1 0 0,1 0 0,0 0 0,-1 0 0,1 0 0,0 1 0,-1-1 0,1 0 0,0 1 0,-1-1 0,1 0 0,-1 1 0,1-1 0,0 1 0,0 0 0,52 38 0,70 49 0,-118-85 0,-1-1 0,-1-1 0,0 1 0,0 0 0,0 0 0,0 1 0,-1-1 0,1 1 0,-1-1 0,1 1 0,-1 0 0,0 0 0,0 0 0,0 0 0,0 0 0,1 5 0,-1-4 0,0 0 0,0 0 0,0 0 0,0 0 0,0 0 0,1-1 0,4 6 0,-4-6 0,0 0 0,-1 0 0,0 0 0,0 1 0,1-1 0,-2 1 0,1-1 0,0 1 0,-1-1 0,0 1 0,1 5 0,1 17 0,-2 1 0,-3 31 0,1-4 0,0-45 0,0 0 0,-1 0 0,0 0 0,0 0 0,-1-1 0,0 1 0,0-1 0,-10 16 0,9-16 0,-1 0 0,1 1 0,1 0 0,0 0 0,0 0 0,0 0 0,1 0 0,-1 15 0,3-23 0,1 24 0,2-22 0,4-15 0,11-34 0,-5 14 0,-1 0 0,-1-1 0,9-52 0,-25 109 0,-14 40 0,11-39 0,21-69 0,23-68 0,-29 93 0,1 1 0,0 1 0,2 0 0,12-19 0,-12 27 0,-3 11 0,-7-1 0,0 0 0,1 0 0,-1 1 0,0-1 0,0 0 0,0 1 0,0-1 0,0 0 0,0 0 0,0 1 0,0-1 0,0 0 0,-1 0 0,1 1 0,-1-1 0,0 2 0,-4 7 0,-1 1 0,0-1 0,-10 13 0,9-14 0,1 0 0,1 0 0,-1 0 0,-5 14 0,11-23 0,0 0 0,0 1 0,0-1 0,0 0 0,0 0 0,0 0 0,0 0 0,-1 0 0,1 0 0,0 0 0,0 0 0,0 0 0,0 0 0,0 0 0,0 1 0,0-1 0,0 0 0,0 0 0,0 0 0,0 0 0,0 0 0,0 0 0,0 0 0,0 1 0,0-1 0,0 0 0,0 0 0,0 0 0,0 0 0,0 0 0,0 0 0,0 0 0,0 1 0,0-1 0,0 0 0,0 0 0,0 0 0,0 0 0,0 0 0,0 0 0,0 0 0,0 0 0,0 0 0,0 1 0,1-1 0,-1 0 0,0 0 0,0 0 0,0 0 0,0 0 0,0 0 0,0 0 0,0 0 0,0 0 0,0 0 0,1 0 0,-1 0 0,0 0 0,0 0 0,0 0 0,0 0 0,0 0 0,0 0 0,0 0 0,1 0 0,-1 0 0,0 0 0,0 0 0,0 0 0,11-7 0,11-15 0,6-19 0,-19 28 0,-1 0 0,2 1 0,19-20 0,-29 31 0,0 1 0,1-1 0,-1 1 0,0-1 0,1 1 0,-1-1 0,1 1 0,-1-1 0,1 1 0,-1 0 0,1-1 0,-1 1 0,1 0 0,-1 0 0,1-1 0,-1 1 0,1 0 0,0 0 0,-1 0 0,1 0 0,-1 0 0,1-1 0,0 1 0,-1 0 0,1 1 0,0-1 0,0 0 0,-1 1 0,1-1 0,-1 1 0,0 0 0,1 0 0,-1-1 0,0 1 0,0 0 0,0 0 0,0-1 0,0 1 0,0 0 0,0 0 0,0 0 0,0-1 0,0 1 0,0 0 0,-1 1 0,-10 36 0,-7-3 0,-2-1 0,-1 0 0,-40 48 0,35-48 0,8-15-1365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8:59.113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3:5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1601 402 24575,'-2'0'0,"1"0"0,0 0 0,-1-1 0,1 1 0,0 0 0,0-1 0,-1 1 0,1 0 0,0-1 0,0 1 0,-1-1 0,1 0 0,0 1 0,0-1 0,0 0 0,0 0 0,0 0 0,0 0 0,0 0 0,0 0 0,0 0 0,1 0 0,-1 0 0,0 0 0,1 0 0,-1-1 0,0-1 0,-1-3 0,0-1 0,0 0 0,1-1 0,-1-8 0,-5-19 0,2 25 0,-1 1 0,0 0 0,0 0 0,-11-11 0,10 13 0,0-2 0,1 1 0,0-1 0,-8-15 0,11 8 0,6 14 0,3 10 0,1 8 0,0 0 0,-1 0 0,6 21 0,7 22 0,-5-30 0,-11-24 0,0 0 0,0 1 0,-1-1 0,0 1 0,0-1 0,0 1 0,-1 0 0,0-1 0,1 10 0,-2-8 0,1 6 0,-1 1 0,-1 0 0,0 0 0,-4 18 0,5-29 0,-1 0 0,0 0 0,0 1 0,0-1 0,-1 0 0,1-1 0,-1 1 0,1 0 0,-1 0 0,0-1 0,0 1 0,0-1 0,-1 1 0,1-1 0,-1 0 0,1 0 0,-1 0 0,0 0 0,1 0 0,-1-1 0,0 1 0,0-1 0,-7 2 0,6-2 0,-1 0 0,1 1 0,0-1 0,-1 1 0,1 0 0,0 0 0,-7 5 0,9-6 0,0 1 0,1 0 0,-1 0 0,0 0 0,1 0 0,0 1 0,-1-1 0,1 0 0,0 1 0,0-1 0,0 0 0,1 1 0,-1-1 0,1 1 0,-1 3 0,-1 1 0,0 0 0,0 0 0,0-1 0,-1 1 0,0-1 0,0 1 0,-5 6 0,-33 42 0,23-32 0,14-17 0,-1 0 0,1 0 0,-1-1 0,-1 0 0,1 0 0,-10 7 0,13-11 0,0 0 0,0 0 0,0 0 0,0-1 0,0 1 0,0 0 0,0-1 0,0 1 0,0-1 0,0 0 0,0 0 0,-1 0 0,1 0 0,0 0 0,0 0 0,0-1 0,0 1 0,0-1 0,0 1 0,0-1 0,0 0 0,0 0 0,0 0 0,0 0 0,0 0 0,0 0 0,-1-2 0,0 1 0,0 1 0,-1-1 0,1 1 0,0-1 0,-1 1 0,1 0 0,-1 0 0,0 0 0,1 1 0,-1-1 0,1 1 0,-1 0 0,0 0 0,1 0 0,-1 0 0,0 1 0,1 0 0,-1-1 0,1 1 0,-1 1 0,1-1 0,-1 0 0,1 1 0,-6 3 0,0 0 0,0 0 0,0 0 0,0-1 0,-1 0 0,1-1 0,-20 4 0,29-7 0,-1 0 0,1 0 0,0 0 0,0 1 0,0-1 0,0 0 0,0 0 0,0 0 0,-1 0 0,1 0 0,0 0 0,0 0 0,0 0 0,0 0 0,0 0 0,-1 0 0,1 0 0,0 0 0,0 0 0,0 0 0,0 0 0,0 0 0,-1-1 0,1 1 0,0 0 0,0 0 0,0 0 0,0 0 0,0 0 0,0 0 0,0 0 0,-1 0 0,1 0 0,0 0 0,0-1 0,0 1 0,0 0 0,0 0 0,0 0 0,0 0 0,0 0 0,0-1 0,0 1 0,0 0 0,0 0 0,0 0 0,0 0 0,0 0 0,0 0 0,0-1 0,0 1 0,0 0 0,0 0 0,0 0 0,0 0 0,0 0 0,0-1 0,0 1 0,0 0 0,0 0 0,0 0 0,0 0 0,11-12 0,18-8 0,-19 15 0,0-1 0,0 0 0,0 0 0,15-15 0,-6 4 0,1 2 0,44-27 0,-36 28 0,-20 10 0,0 0 0,0 0 0,0-1 0,-1 0 0,1 0 0,10-11 0,-10 10 0,7-5 0,-16 7 0,-9 2 0,-18 10 0,26-6 0,-1-1 0,0 0 0,0 0 0,0 0 0,0 0 0,0 0 0,-6 0 0,8-2 0,0 1 0,0 0 0,0 0 0,1-1 0,-1 1 0,0 0 0,0-1 0,1 1 0,-1-1 0,0 1 0,1-1 0,-1 0 0,0 1 0,1-1 0,-1 1 0,1-1 0,-1 0 0,1 0 0,-1 1 0,1-1 0,0 0 0,-1 0 0,1 1 0,0-1 0,0 0 0,0 0 0,-1 0 0,1 0 0,0 1 0,0-1 0,0 0 0,0 0 0,0 0 0,1-1 0,-1-13 0,2 0 0,0 0 0,0 0 0,1 0 0,10-27 0,0-3 0,5-17 0,-11 41 0,-1 1 0,-1 0 0,-1-1 0,0 0 0,0-36 0,-4 53 0,0 0 0,-1 0 0,1 0 0,-1 0 0,0-1 0,0 1 0,0 0 0,0 0 0,-1 1 0,0-1 0,0 0 0,0 0 0,0 1 0,-5-7 0,4 5 0,0 1 0,0-1 0,1 0 0,0 0 0,0 0 0,-1-9 0,-11-22 0,13 34 0,1 0 0,-1 1 0,0-1 0,0 1 0,0-1 0,-1 1 0,1-1 0,0 1 0,0 0 0,-1-1 0,1 1 0,-1 0 0,1 0 0,-1 0 0,0 0 0,1 0 0,-1 1 0,0-1 0,1 0 0,-1 1 0,0-1 0,-2 1 0,1 0 0,0 0 0,-1 1 0,1-1 0,0 1 0,0 0 0,0 0 0,0 0 0,0 1 0,0-1 0,0 1 0,0 0 0,-2 1 0,-1 1 0,0 0 0,-1-1 0,1 0 0,-1 0 0,1-1 0,-1 0 0,0 0 0,-8 1 0,-3-1 0,-35-1 0,50-1 0,-40-1 0,37 1 0,28 0 0,100 12 0,-107-10 0,-25 1 0,-24 2 0,3-4 0,-51-7 0,-12 0 0,15 8 0,-101-4 0,178 2 0,0 0 0,0 0 0,0-1 0,0 1 0,0-1 0,0 0 0,0 1 0,1-1 0,-1 0 0,0 0 0,0 0 0,1 0 0,-1 0 0,1-1 0,-1 1 0,1 0 0,-1-1 0,1 1 0,0-1 0,0 1 0,-1-1 0,0-2 0,2 4 0,0-1 0,0 0 0,-1 0 0,1 0 0,0 0 0,0 1 0,0-1 0,0 0 0,0 0 0,0 0 0,0 0 0,0 1 0,0-1 0,0 0 0,0 0 0,1 0 0,-1 1 0,0-1 0,1 0 0,0-1 0,0 1 0,0 0 0,0 0 0,0-1 0,0 1 0,1 0 0,-1 1 0,0-1 0,1 0 0,-1 0 0,0 0 0,1 1 0,-1-1 0,1 1 0,-1-1 0,2 1 0,15-3 0,-1 1 0,0 1 0,0 0 0,30 4 0,3-1 0,-2-3 0,49 2 0,-84 3 0,-20 2 0,-23 4 0,-9-6 0,0-1 0,-62-5 0,30 1 0,50-3 0,19 0 0,13 1 0,9 1 0,1 1 0,0 1 0,-1 1 0,1 1 0,0 0 0,-1 2 0,0 0 0,27 10 0,-30-10 0,0 0 0,1-2 0,-1 0 0,0-1 0,1-1 0,24-2 0,-15 0 0,39 4 0,-59 0 0,-17 1 0,-19 2 0,3-3 0,0-1 0,0-2 0,0 0 0,0-1 0,0-2 0,1 0 0,-1-2 0,-30-11 0,37 10 0,13 6 0,1-1 0,0 0 0,0 0 0,0 0 0,1 0 0,-1-1 0,0 0 0,1 0 0,-6-5 0,9 8 0,1 0 0,0 0 0,0-1 0,0 1 0,0 0 0,-1 0 0,1 0 0,0 0 0,0-1 0,0 1 0,0 0 0,0 0 0,0-1 0,-1 1 0,1 0 0,0 0 0,0-1 0,0 1 0,0 0 0,0 0 0,0-1 0,0 1 0,0 0 0,0 0 0,0 0 0,0-1 0,0 1 0,0 0 0,1 0 0,-1-1 0,0 1 0,0 0 0,0 0 0,0-1 0,0 1 0,0 0 0,0 0 0,1 0 0,-1 0 0,0-1 0,0 1 0,1 0 0,13-5 0,19 4 0,-33 1 0,284 1 0,-284-1 0,1-1 0,-1 1 0,0 0 0,1 0 0,-1 0 0,0 0 0,0 0 0,1 0 0,-1 0 0,0 0 0,1 0 0,-1 0 0,0 0 0,1 0 0,-1 0 0,0 0 0,0 0 0,1 0 0,-1 0 0,0 0 0,1 0 0,-1 0 0,0 0 0,0 0 0,1 1 0,-1-1 0,0 0 0,0 0 0,1 0 0,-1 1 0,0-1 0,0 0 0,0 0 0,1 0 0,-1 1 0,0-1 0,-12 6 0,-22 3 0,-24-3 0,0-3 0,-70-4 0,32-1 0,89 2 0,-14 1 0,1-2 0,0 0 0,-1-1 0,1-1 0,-23-6 0,25 5 0,-1 0 0,-27-2 0,9 2 0,14 2 0,-35 1 0,52 1 0,46-1 0,128 3 0,-153 3 0,-15-5 0,0 1 0,1-1 0,-1 0 0,0 0 0,0 1 0,0-1 0,0 0 0,0 1 0,0-1 0,1 0 0,-1 1 0,0-1 0,0 0 0,0 1 0,0-1 0,0 0 0,0 1 0,0-1 0,0 0 0,0 0 0,0 1 0,-1-1 0,1 0 0,0 1 0,0-1 0,0 0 0,0 1 0,-2 1 0,1-1 0,0 1 0,0-1 0,-1 1 0,1-1 0,-1 0 0,1 1 0,-1-1 0,0 0 0,1 0 0,-4 1 0,-18 6 0,1-1 0,-1-1 0,0-1 0,-24 2 0,18-3 0,0 1 0,-29 10 0,1 5 0,10-3 0,-60 13 0,100-29 0,-7 2 0,0 0 0,-1 1 0,2 0 0,-16 8 0,27-11 0,1 0 0,-1 0 0,1 0 0,0 1 0,0-1 0,0 0 0,-1 1 0,1-1 0,0 1 0,1-1 0,-1 1 0,0-1 0,0 1 0,1 0 0,-1-1 0,1 1 0,-1 0 0,1-1 0,0 1 0,0 3 0,1 43 0,0-18 0,-3-14 0,-1-1 0,0 0 0,-2 1 0,1-2 0,-2 1 0,-10 19 0,14-29-170,1 0-1,-1 1 0,1-1 1,0 1-1,0-1 0,1 1 1,0 7-1,0-3-6655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4:07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141 151 24575,'0'-6'0,"-1"0"0,0 0 0,0 0 0,-1 0 0,1 0 0,-1 0 0,0 0 0,-1 0 0,0 1 0,0-1 0,0 1 0,0 0 0,-1 0 0,0 0 0,-7-7 0,11 12 0,0-1 0,-1 1 0,1 0 0,0 0 0,0 0 0,0 0 0,-1-1 0,1 1 0,0 0 0,0 0 0,-1 0 0,1 0 0,0 0 0,-1 0 0,1 0 0,0 0 0,0-1 0,-1 1 0,1 0 0,0 0 0,0 0 0,-1 0 0,1 1 0,0-1 0,-1 0 0,1 0 0,0 0 0,0 0 0,-1 0 0,1 0 0,0 0 0,0 0 0,-1 1 0,1-1 0,0 0 0,0 0 0,-1 0 0,1 0 0,0 1 0,0-1 0,-1 0 0,-2 16 0,6 16 0,11 17 0,-10-35 0,0 0 0,0 1 0,-2-1 0,3 27 0,-5-18 0,-1-2 0,2-1 0,0 0 0,8 40 0,-12-82 0,3 18 0,0 0 0,-1 0 0,1-1 0,-1 1 0,-3-7 0,-69-133 0,48 99 0,10 25 0,11 20 0,9 12 0,26 33 0,-12-20 0,-14-22 0,-4-12 0,-4-23 0,1 15 0,5 31 0,0-1 0,1 1 0,8 17 0,3 9 0,-12-30 0,3 9 0,-5-19 0,-2-13 0,-3-15 0,-1 1 0,-2 0 0,0 0 0,-2 0 0,-1 1 0,-1 1 0,-26-46 0,23 44 0,14 31 0,0 1 0,0 0 0,0 0 0,1 0 0,1 9 0,3-5 0,0-1 0,11 16 0,-10-17 0,-2-1 0,1 1 0,-1 0 0,0 1 0,5 11 0,-6-9 0,5 16 0,14 29 0,-18-46 0,0-1 0,2 0 0,-1 1 0,1-2 0,0 1 0,13 12 0,42 53 0,-30-41 0,-23-23 0,1 0 0,-1-1 0,17 13 0,-46-49 0,3 11 0,-1 0 0,0 2 0,-2 0 0,1 1 0,-29-15 0,37 26 0,8 7 0,4-3 0,0 0 0,1 0 0,-1 0 0,0 0 0,1 0 0,-1 0 0,1 0 0,-1-1 0,1 1 0,0 0 0,-1 0 0,1 0 0,0-1 0,0 1 0,-1 0 0,1-1 0,1 2 0,12 6 0,1 0 0,0-1 0,0-1 0,1 0 0,-1-1 0,21 4 0,9 3 0,-20-6 0,-20-5 0,1 0 0,-1 0 0,0 0 0,0 1 0,0-1 0,0 2 0,8 3 0,-12-6 0,-1 1 0,0-1 0,0 0 0,0 0 0,0 0 0,0 0 0,0 1 0,0-1 0,0 0 0,0 0 0,0 0 0,1 1 0,-1-1 0,0 0 0,0 0 0,0 0 0,0 1 0,0-1 0,0 0 0,0 0 0,-1 0 0,1 1 0,0-1 0,0 0 0,0 0 0,0 0 0,0 0 0,0 1 0,0-1 0,0 0 0,0 0 0,0 0 0,-1 0 0,1 0 0,0 1 0,0-1 0,0 0 0,0 0 0,-1 0 0,1 0 0,0 0 0,0 0 0,0 0 0,0 1 0,-1-1 0,1 0 0,0 0 0,0 0 0,0 0 0,-1 0 0,1 0 0,0 0 0,0 0 0,0 0 0,-1 0 0,1 0 0,0 0 0,0 0 0,0 0 0,-1-1 0,-14 4 0,-5-3 0,-39-3 0,53 3 0,0-1 0,0 0 0,0 0 0,1-1 0,-1 1 0,1-1 0,-1-1 0,1 1 0,0-1 0,-1 0 0,-6-5 0,16 7 0,-1 0 0,0 0 0,1 1 0,-1-1 0,1 1 0,-1-1 0,6 2 0,231 0 0,-265-11 0,19 7 0,-1 1 0,0 1 0,0-1 0,-12 0 0,70 26 0,-47-23 0,0 0 0,-1 0 0,1 0 0,0-1 0,0 1 0,-1-1 0,1 0 0,0 0 0,6-1 0,-9 1 0,-1 0 0,0 0 0,1 0 0,-1 0 0,0 0 0,1 0 0,-1 0 0,0 0 0,1 0 0,-1 0 0,0-1 0,0 1 0,1 0 0,-1 0 0,0 0 0,1-1 0,-1 1 0,0 0 0,0 0 0,0-1 0,1 1 0,-1 0 0,0 0 0,0-1 0,0 1 0,1 0 0,-1-1 0,0 1 0,0 0 0,0-1 0,0 1 0,0 0 0,0-1 0,0 1 0,0-1 0,-1-1 0,1 1 0,-1-1 0,0 1 0,0 0 0,0-1 0,0 1 0,0 0 0,0-1 0,-1 1 0,1 0 0,0 0 0,-3-2 0,-26-16 0,-1 0 0,-38-16 0,8 4 0,45 23 0,13 7 0,-1 0 0,1-1 0,0 0 0,0 1 0,0-1 0,0 0 0,0-1 0,-3-2 0,5 5 0,1 0 0,0 0 0,0 0 0,0 0 0,0 0 0,0 0 0,0 0 0,0 0 0,0 0 0,0 0 0,0-1 0,0 1 0,0 0 0,0 0 0,0 0 0,0 0 0,0 0 0,0 0 0,-1 0 0,1 0 0,0 0 0,0 0 0,0 0 0,0 0 0,0-1 0,0 1 0,0 0 0,0 0 0,0 0 0,0 0 0,0 0 0,0 0 0,0 0 0,0 0 0,0 0 0,1 0 0,-1 0 0,0-1 0,0 1 0,0 0 0,0 0 0,0 0 0,0 0 0,0 0 0,0 0 0,0 0 0,0 0 0,0 0 0,0 0 0,0 0 0,0 0 0,0 0 0,0 0 0,1 0 0,-1 0 0,0 0 0,0 0 0,0 0 0,0 0 0,0 0 0,0 0 0,0 0 0,0 0 0,0 0 0,0 0 0,1 0 0,8 1 0,10 5 0,5 4 0,-1 2 0,26 16 0,-100-46 0,26 7 0,4 2 0,1 0 0,-1-2 0,-23-16 0,34 16 0,18 11 0,19 11 0,19 8 0,-37-16 0,0 0 0,0 0 0,-1 1 0,0 1 0,13 8 0,-21-13 0,1 0 0,-1 0 0,1 1 0,-1-1 0,1 0 0,-1 1 0,1-1 0,-1 0 0,1 1 0,-1-1 0,0 1 0,1-1 0,-1 1 0,0-1 0,1 1 0,-1-1 0,0 1 0,1-1 0,-1 1 0,0-1 0,0 1 0,0 0 0,0-1 0,0 1 0,0-1 0,0 1 0,0 0 0,0 0 0,-1-1 0,1 1 0,-1-1 0,0 0 0,1 1 0,-1-1 0,1 0 0,-1 1 0,0-1 0,0 0 0,1 0 0,-1 1 0,0-1 0,1 0 0,-1 0 0,0 0 0,-1 0 0,-4 0 0,1 0 0,-1-1 0,0 1 0,-8-3 0,-1-2 0,0-2 0,0 1 0,0-2 0,1 0 0,1 0 0,-1-2 0,1 1 0,1-2 0,-14-13 0,4-6 0,21 29 0,0 0 0,0-1 0,0 1 0,0-1 0,1 1 0,-1-1 0,0 1 0,1-1 0,-1 0 0,1 1 0,-1-1 0,1 0 0,0 1 0,0-1 0,0 0 0,0 0 0,0 1 0,1-3 0,-1 3 0,1 0 0,-1 0 0,1 1 0,0-1 0,-1 0 0,1 1 0,0-1 0,0 1 0,-1-1 0,1 1 0,0-1 0,0 1 0,0 0 0,0-1 0,0 1 0,0 0 0,-1 0 0,1 0 0,0 0 0,0 0 0,0 0 0,0 0 0,0 0 0,0 0 0,0 0 0,0 0 0,0 0 0,0 1 0,-1-1 0,1 0 0,0 1 0,0-1 0,0 1 0,1 0 0,34 20 0,-29-16 0,44 27 0,2-2 0,98 40 0,-111-55 0,1-3 0,0-1 0,0-1 0,77 6 0,-102-14 0,0 1 0,-1 0 0,1 1 0,18 8 0,30 8 0,-47-18 0,-13-1 0,0-1 0,-1 0 0,1 1 0,0 0 0,-1 0 0,1 0 0,-1 0 0,5 3 0,-30-2 0,-238-2 0,283 1 0,0 1 0,27 7 0,-27-5 0,0 0 0,29 0 0,-30-5 0,-1 1 0,1 2 0,-1 0 0,41 10 0,-47-10 0,-12-2 0,0 1 0,0-1 0,-1 0 0,1 1 0,0 0 0,0 0 0,-1-1 0,1 2 0,-1-1 0,1 0 0,3 3 0,-6-4 0,0 0 0,0 1 0,0-1 0,0 1 0,0-1 0,-1 1 0,1-1 0,0 0 0,0 1 0,0-1 0,0 1 0,0-1 0,-1 0 0,1 1 0,0-1 0,0 0 0,-1 1 0,1-1 0,0 0 0,-1 1 0,1-1 0,0 0 0,-1 0 0,1 1 0,0-1 0,-1 0 0,1 0 0,0 1 0,-1-1 0,0 0 0,-16 9 0,11-6 0,6-3 0,-1 0 0,1 0 0,0 0 0,-1 0 0,1 0 0,-1 1 0,1-1 0,0 0 0,-1 0 0,1 0 0,0 1 0,-1-1 0,1 0 0,0 1 0,-1-1 0,1 0 0,0 1 0,0-1 0,-1 0 0,1 1 0,0-1 0,0 1 0,0-1 0,-1 0 0,1 1 0,0-1 0,0 1 0,0-1 0,0 0 0,0 1 0,0-1 0,0 1 0,0-1 0,0 1 0,0 0 0,1-1 0,0 1 0,0 0 0,-1 0 0,1-1 0,0 1 0,0 0 0,0-1 0,1 1 0,-1-1 0,0 1 0,0-1 0,0 0 0,1 1 0,47 7 0,-43-7 0,28-1 261,-29-1-409,0 1 0,0 0 1,0 0-1,1 0 0,-1 0 0,0 1 0,0 0 0,0 0 1,0 1-1,9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0:14:20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482 520 24575,'-10'1'0,"1"-1"0,-1 0 0,1 0 0,-1-1 0,1 0 0,-1-1 0,1 0 0,0-1 0,0 0 0,0 0 0,-16-9 0,7-1 0,18 12 0,11 7 0,-5-3 0,0-1 0,-1 0 0,1 0 0,0-1 0,0 1 0,0-1 0,0-1 0,9 1 0,-8-1 0,0 1 0,1 0 0,-1 0 0,0 0 0,-1 1 0,9 3 0,7 3 0,0 0 0,0-2 0,29 5 0,-2 0 0,-59-12 0,-1 0 0,1 1 0,-16 1 0,-5 1 0,16-2 0,1-1 0,-1 0 0,1-1 0,-1 0 0,-22-7 0,27 6 0,0 1 0,-1 1 0,1 0 0,0 0 0,-1 1 0,-13 1 0,12 0 0,1-1 0,-1 0 0,1-1 0,-19-3 0,22 1 0,-1 0 0,1-1 0,1 0 0,-1 0 0,0-1 0,1 0 0,-7-6 0,4 4 0,1 0 0,-21-11 0,22 14 0,0-1 0,1 1 0,0-2 0,0 1 0,-8-9 0,9 9 0,1-1 0,-1 1 0,-1 0 0,1 1 0,-1 0 0,-13-7 0,17 10 0,-1-1 0,1 1 0,0-1 0,0 0 0,0 0 0,1 0 0,-1 0 0,0-1 0,1 1 0,-1-1 0,-3-5 0,5 7 0,1 0 0,-1 0 0,0 0 0,1 0 0,-1 0 0,1-1 0,-1 1 0,1 0 0,0 0 0,-1-1 0,1 1 0,0 0 0,0 0 0,0-1 0,0 1 0,0 0 0,0 0 0,0-1 0,1 1 0,-1 0 0,0 0 0,1-1 0,-1 1 0,1 0 0,-1 0 0,1 0 0,-1 0 0,1 0 0,0-1 0,0 1 0,-1 1 0,1-1 0,0 0 0,2-2 0,24-17 0,47-28 0,-49 33 0,5-3 0,0-2 0,1 3 0,33-15 0,-12 8 0,-41 17 0,1 1 0,0 1 0,0 0 0,0 0 0,0 1 0,1 1 0,-1 0 0,24-1 0,-17 4 0,-1-1 0,0 0 0,1-1 0,-1-1 0,0-1 0,30-10 0,46-14 0,-67 22 0,52-4 0,-60 8 0,0 1 0,0 0 0,36 4 0,-53 1 0,-8 1 0,-8 3 0,-162 57 0,159-59 0,0-1 0,-1-1 0,1 0 0,-1-1 0,0-1 0,-22 0 0,35-1 0,0-1 0,1 1 0,-1 1 0,0-1 0,1 1 0,-5 2 0,-10 3 0,19-6 0,0-1 0,0 0 0,0 0 0,0 0 0,0 0 0,0 0 0,0 0 0,0 0 0,1 0 0,-1 0 0,0 0 0,0 0 0,0 0 0,0 0 0,0 0 0,0 0 0,0 0 0,0 0 0,0 0 0,0 0 0,0 0 0,0 1 0,0-1 0,0 0 0,0 0 0,0 0 0,0 0 0,0 0 0,0 0 0,1 0 0,-1 0 0,0 0 0,0 0 0,0 1 0,0-1 0,0 0 0,-1 0 0,1 0 0,0 0 0,0 0 0,0 0 0,0 0 0,0 0 0,0 0 0,0 0 0,0 1 0,0-1 0,0 0 0,0 0 0,0 0 0,0 0 0,0 0 0,0 0 0,0 0 0,0 0 0,0 0 0,0 0 0,-1 0 0,1 0 0,0 0 0,0 0 0,0 0 0,0 0 0,0 0 0,0 0 0,0 0 0,0 0 0,0 0 0,-1 0 0,13 6 0,15 2 0,-2-4 0,0-1 0,1-1 0,0-1 0,-1-2 0,1 0 0,0-2 0,32-7 0,9-9 0,-130 23 0,-62 24 0,-50 9 0,174-37 0,-1 0 0,0 1 0,1-1 0,-1 0 0,1 1 0,-1 0 0,1-1 0,0 1 0,-1 0 0,1 0 0,-1 0 0,1 0 0,0 0 0,0 0 0,0 0 0,0 0 0,0 0 0,0 1 0,0-1 0,0 0 0,0 1 0,0-1 0,1 1 0,-1-1 0,0 1 0,1-1 0,0 1 0,-1-1 0,1 1 0,0-1 0,0 1 0,0 0 0,0 1 0,0 8 0,1-1 0,0 0 0,1 0 0,4 13 0,-2-5 0,1 5 0,-1 1 0,-1-1 0,-1 1 0,-1-1 0,-4 46 0,2-60 0,-1 1 0,0-1 0,0 0 0,-1 0 0,0-1 0,0 1 0,-1 0 0,0-1 0,-1 0 0,0 0 0,0 0 0,-1-1 0,0 0 0,0 0 0,0 0 0,-1-1 0,0 0 0,-8 5 0,-2 3 0,18-9 0,13-3 0,83-3 0,-155 19 0,26-12 0,0-1 0,0-1 0,-1-2 0,-38-2 0,63-2 0,9-2 0,17-6 0,31-7 0,-38 15-1365,-2 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5T14:38:56.093"/>
    </inkml:context>
    <inkml:brush xml:id="br0">
      <inkml:brushProperty name="width" value="0.025" units="cm"/>
      <inkml:brushProperty name="height" value="0.15" units="cm"/>
      <inkml:brushProperty name="ignorePressure" value="1"/>
      <inkml:brushProperty name="inkEffects" value="pencil"/>
    </inkml:brush>
  </inkml:definitions>
  <inkml:trace contextRef="#ctx0" brushRef="#br0">0 1,'0'1,"0"3,0 1,0 2,0 1,0 1,0 0,0 0,0 0,0 0,0 0,0 0,0 0,0 0,0 0,0 0,0-1,0 1,0 0,0 0,0 0,0-1,0 1,0 0,0 0,0 0,0-1,0 1,0 0,0 0,0 0,0 0,0-1,0 1,0 0,0-2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5T14:39:00.932"/>
    </inkml:context>
    <inkml:brush xml:id="br0">
      <inkml:brushProperty name="width" value="0.025" units="cm"/>
      <inkml:brushProperty name="height" value="0.15" units="cm"/>
      <inkml:brushProperty name="ignorePressure" value="1"/>
      <inkml:brushProperty name="inkEffects" value="pencil"/>
    </inkml:brush>
  </inkml:definitions>
  <inkml:trace contextRef="#ctx0" brushRef="#br0">0 247,'0'-2,"0"-1,0-3,0-1,0-1,0 0,0-1,0 0,0-1,0 1,0 0,0 0,0 0,0 0,0 1,0-1,0 0,0 0,0 0,0 1,0-1,0 0,0 0,0 0,0 0,0 1,0-1,0 0,0 0,0 3,0 5,0 3,0 3,0 2,0 1,0 2,0-1,0 1,0-1,0 1,0-1,0 0,0 0,0-1,0 1,0 0,0 0,0 0,0-1,0 1,0 0,0 0,0 0,0-1,0 1,0 0,0 0,0-3,0-3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5T14:39:08.945"/>
    </inkml:context>
    <inkml:brush xml:id="br0">
      <inkml:brushProperty name="width" value="0.025" units="cm"/>
      <inkml:brushProperty name="height" value="0.15" units="cm"/>
      <inkml:brushProperty name="ignorePressure" value="1"/>
      <inkml:brushProperty name="inkEffects" value="pencil"/>
    </inkml:brush>
  </inkml:definitions>
  <inkml:trace contextRef="#ctx0" brushRef="#br0">10 18,'0'1,"0"3,0 1,0 2,0 1,0 1,0 0,0 0,0 0,0 0,0 0,-2-1,0-4,0-4,1-4,0-2,0-2,1-1,0 0,0-1,0 1,0-1,0 1,0 0,0 0,0 0,0 3,0 5,0 3,0 3,0 2,0 2,0 0,0 0,0 1,0 0,0-1,1-2,1-3,0-4,0-3,-1-3,-1-2,1-1,-1-1,0 1,0-1,0 1,0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7:52.71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522 432 24575,'-3'0'0,"1"1"0,-1-1 0,1 1 0,-1-1 0,1 1 0,0 0 0,-1 0 0,1 0 0,0 0 0,0 1 0,0-1 0,-4 4 0,-23 22 0,21-18 0,3-3 0,0-1 0,1 1 0,-1 0 0,1 0 0,1 0 0,-1 1 0,1-1 0,0 1 0,1 0 0,-1 0 0,1 0 0,1 0 0,-2 9 0,1 9 0,2-1 0,3 42 0,-1-47 0,-1 1 0,-1 0 0,-1 0 0,-4 32 0,-4-11 0,3 0 0,1 1 0,1 66 0,3-72 0,0-24 0,1 0 0,-1-1 0,2 1 0,0 0 0,0 0 0,6 19 0,-6-28 0,1-1 0,-1 1 0,1-1 0,0 1 0,0-1 0,0 0 0,0 0 0,0 0 0,0 0 0,1 0 0,-1 0 0,0-1 0,1 1 0,0-1 0,-1 0 0,1 1 0,0-1 0,0 0 0,-1-1 0,1 1 0,0 0 0,6-1 0,7 2 0,1-1 0,32-4 0,-27 2 0,-4 0 0,1 1 0,0 1 0,-1 1 0,1 1 0,-1 0 0,0 1 0,0 1 0,0 1 0,32 15 0,121 75 0,-112-63 0,1-1 0,107 37 0,-165-68 0,78 30 0,89 22 0,-153-49 0,137 28 0,14-4 0,-105-17 0,-26-4 0,55 5 0,-27-11 0,-40-2 0,0 1 0,-1 2 0,1 0 0,-1 1 0,1 2 0,34 10 0,-14-1 0,1-2 0,74 11 0,-41-15 0,0-3 0,95-7 0,-50 0 0,-122 2 0,42-3 0,-41 3 0,-1-1 0,0 1 0,1 0 0,-1 0 0,0-1 0,1 1 0,-1-1 0,0 1 0,0-1 0,1 1 0,-1-1 0,0 0 0,0 0 0,0 1 0,0-1 0,0 0 0,0 0 0,0 0 0,0 0 0,0 0 0,-1 0 0,1-1 0,0 1 0,-1 0 0,1 0 0,-1 0 0,1-1 0,0-1 0,-1 2 0,-1 0 0,1 0 0,0-1 0,-1 1 0,1 0 0,-1 0 0,1 0 0,-1 0 0,1 0 0,-1 1 0,0-1 0,0 0 0,1 0 0,-1 0 0,0 0 0,0 1 0,0-1 0,0 0 0,0 1 0,-1-1 0,-26-14 0,15 8 0,-22-14 0,0-2 0,2-1 0,0-2 0,-31-33 0,42 39 0,-1 1 0,-38-24 0,46 33 0,4 3 0,0 1 0,-16-6 0,-18-10 0,7-1 0,-33-23 0,57 36 0,-2 0 0,1 1 0,-1 1 0,-26-9 0,27 11 0,3 0 0,1 0 0,0-1 0,0 0 0,-10-8 0,9 5 0,-27-15 0,30 23 0,0-1 0,0 1 0,-1 0 0,1 1 0,-1 0 0,1 1 0,-1 0 0,1 0 0,-16 3 0,-10-1 0,-10-1 0,-1-2 0,0-2 0,-49-10 0,-5 0 0,12 2 0,-5-3 0,-35-6 0,45 9 0,57 9 0,-37-8 0,21 2 0,0 3 0,-1 1 0,-73 3 0,85 2 0,26-1 0,-1 0 0,1 0 0,0 1 0,0-1 0,-1 1 0,1 1 0,0-1 0,-9 5 0,11-5 0,1 0 0,0 1 0,0 0 0,0-1 0,0 1 0,0 0 0,0 0 0,1 0 0,-1 0 0,0 1 0,1-1 0,0 0 0,-1 1 0,1-1 0,0 1 0,1-1 0,-1 1 0,0-1 0,0 5 0,0-1 0,0-1 0,0 0 0,1 1 0,-1-1 0,1 1 0,1-1 0,-1 0 0,1 1 0,0-1 0,0 0 0,3 9 0,-2-10 0,0-1 0,0 1 0,1-1 0,-1 0 0,1 1 0,0-1 0,0 0 0,0-1 0,0 1 0,0 0 0,0-1 0,1 0 0,0 0 0,-1 0 0,8 3 0,4 1 0,1-1 0,0-1 0,0 0 0,0-1 0,1 0 0,16-1 0,104-3 0,-57-2 0,1981 2 0,-1039 2 0,-1015-1 0,0 0 0,0-1 0,0 1 0,0-1 0,0-1 0,0 1 0,11-5 0,-15 4 0,0 0 0,0 0 0,1 0 0,-2 0 0,1 0 0,0 0 0,0-1 0,-1 1 0,1-1 0,-1 0 0,0 0 0,0 0 0,0 0 0,0 0 0,0-1 0,1-4 0,9-28 0,-2 0 0,10-57 0,-15 61 0,3-24 0,-4 0 0,-4-108 0,-2 67 0,1 77 0,-1-1 0,-2 1 0,-7-29 0,2 14 0,3 12 0,-17-40 0,14 40 0,-11-37 0,11 21 0,-29-74 0,37 111 0,0-1 0,0 1 0,-1-1 0,1 1 0,0 0 0,-1-1 0,0 1 0,1 0 0,-1 0 0,0 0 0,0 0 0,0 0 0,0 1 0,0-1 0,-1 0 0,1 1 0,0 0 0,-1 0 0,1-1 0,-4 0 0,2 2 0,1-1 0,-1 1 0,0 0 0,1 0 0,-1 1 0,1-1 0,-1 1 0,0-1 0,1 1 0,-1 0 0,1 0 0,0 1 0,-5 1 0,-7 6 0,0 0 0,1 1 0,0 1 0,-25 24 0,22-18 0,-11 9 0,1 0 0,1 2 0,-39 56 0,60-75 0,1 1 0,0 0 0,0-1 0,1 1 0,0 1 0,1-1 0,0 0 0,0 15 0,1-10 0,0-1 0,2 1 0,0-1 0,0 1 0,6 20 0,-5-28 0,0 0 0,1 0 0,0 0 0,1 0 0,-1-1 0,1 0 0,1 0 0,7 10 0,6 2 0,24 20 0,-24-22 0,23 25 0,-29-28 0,-2 1 0,0 0 0,9 17 0,-17-27 0,1 0 0,-1 0 0,0 1 0,-1-1 0,1 1 0,-1 0 0,0-1 0,0 1 0,0 0 0,0-1 0,-1 1 0,0 0 0,0 0 0,0 0 0,-2 8 0,2-13 0,0 0 0,0 0 0,0 0 0,0 1 0,0-1 0,0 0 0,0 0 0,0 0 0,0 0 0,-1 1 0,1-1 0,0 0 0,0 0 0,0 0 0,0 0 0,0 1 0,0-1 0,0 0 0,0 0 0,-1 0 0,1 0 0,0 0 0,0 1 0,0-1 0,0 0 0,0 0 0,-1 0 0,1 0 0,0 0 0,0 0 0,0 0 0,0 0 0,-1 0 0,1 0 0,0 0 0,0 1 0,0-1 0,-1 0 0,1 0 0,0 0 0,0 0 0,0-1 0,0 1 0,-1 0 0,1 0 0,0 0 0,0 0 0,0 0 0,-1 0 0,1 0 0,0 0 0,-8-12 0,-5-19 0,-98-317 0,95 296 0,-65-177 0,74 208 0,-9-41 0,16 102 0,-2 0 0,-9 52 0,-3 55 0,14-128 0,0 12 0,-1 0 0,-8 48 0,1-32 0,-3 88 0,12 49 0,1-66 0,-2 213 0,0-331 0,0 0 0,0 0 0,0 0 0,0 0 0,0 0 0,0 0 0,0-1 0,0 1 0,0 0 0,0 0 0,0 0 0,0 0 0,0 0 0,0 0 0,0 0 0,0 0 0,0 0 0,0 0 0,1 0 0,-1 0 0,0 0 0,0 0 0,0 0 0,0 0 0,0 0 0,0 0 0,0 0 0,0 0 0,0 0 0,0 0 0,0 0 0,0 0 0,0 0 0,0 0 0,0 0 0,0 0 0,1 0 0,-1 0 0,0 0 0,0 0 0,0 0 0,0 0 0,0 0 0,0 0 0,0 0 0,0 0 0,0 1 0,5-12 0,4-17 0,-1-25 0,-3-1 0,-2 1 0,-6-71 0,1 26 0,3 34 0,-3-70 0,2 129 0,-1 0 0,0 0 0,-1 0 0,1 0 0,-1 1 0,0-1 0,-1 0 0,1 1 0,-1 0 0,1 0 0,-1 0 0,0 0 0,-1 0 0,1 0 0,-1 1 0,0-1 0,0 1 0,0 0 0,0 0 0,0 1 0,-7-4 0,-9-3 0,0 1 0,0 0 0,-37-8 0,-174-55 0,53 14 0,-35-13 0,-62-17 0,213 73 0,29 8 0,-60-20 0,56 12 0,-1 2 0,-71-12 0,-57-15 0,119 26 0,-1 1 0,-77-8 0,-44 18 0,150 3 0,1 1 0,18-1 0,0-1 0,0 0 0,0 0 0,0 0 0,0 0 0,0 0 0,-1 0 0,1 0 0,0 0 0,0 1 0,0-1 0,0 0 0,0 0 0,0 0 0,0 0 0,0 0 0,0 1 0,0-1 0,0 0 0,0 0 0,0 0 0,0 0 0,0 0 0,0 1 0,0-1 0,0 0 0,0 0 0,0 0 0,0 0 0,0 0 0,0 1 0,0-1 0,0 0 0,0 0 0,0 0 0,0 0 0,1 0 0,-1 0 0,0 1 0,0-1 0,0 0 0,0 0 0,0 0 0,0 0 0,0 0 0,1 0 0,-1 0 0,0 0 0,28 16 0,-20-12 0,76 32 0,2-4 0,118 27 0,-120-36 0,115 30 0,211 26 0,-252-60 0,309-1 0,-186-23 0,-281 5 0,0 0 0,0 0 0,0 0 0,0 0 0,0 0 0,0 0 0,0 0 0,0 0 0,0 0 0,0 0 0,1 0 0,-1 0 0,0 0 0,0 0 0,0 0 0,0 0 0,0 0 0,0 0 0,0 0 0,0 0 0,0 0 0,1 0 0,-1 0 0,0 0 0,0 0 0,0 0 0,0 0 0,0 0 0,0 0 0,0 0 0,0 0 0,0 0 0,0 0 0,0 0 0,1 0 0,-1 0 0,0 0 0,0 0 0,0 0 0,0-1 0,0 1 0,0 0 0,0 0 0,0 0 0,0 0 0,0 0 0,0 0 0,0 0 0,0 0 0,0 0 0,0 0 0,0-1 0,0 1 0,0 0 0,0 0 0,0 0 0,0 0 0,0 0 0,0 0 0,0 0 0,0 0 0,0 0 0,-7-6 0,-13-3 0,-48-6 0,-82-7 0,50 9 0,-75-12 0,-190-33 0,198 37 0,131 17 0,17 1 0,0-1 0,0-1 0,-27-11 0,-19-4 0,-34-13 0,30 9 0,64 22 0,-1 1 0,0-1 0,0 0 0,0 0 0,1-1 0,-1 1 0,1-1 0,-6-5 0,11 8 0,0 0 0,0 0 0,-1 0 0,1 0 0,0 0 0,0 0 0,0 0 0,0 0 0,0 0 0,0 0 0,0 0 0,0-1 0,0 1 0,0 0 0,0 0 0,0 0 0,-1 0 0,1 0 0,0 0 0,0 0 0,0-1 0,0 1 0,0 0 0,0 0 0,0 0 0,0 0 0,0 0 0,0 0 0,0-1 0,0 1 0,0 0 0,0 0 0,1 0 0,-1 0 0,0 0 0,0 0 0,0 0 0,0-1 0,0 1 0,0 0 0,0 0 0,0 0 0,0 0 0,0 0 0,0 0 0,0 0 0,1 0 0,7-3 0,10 0 0,27 0 0,-1-2 0,-1-2 0,56-16 0,195-50 0,103-32 0,-362 94 0,-20 7 0,0-1 0,0-1 0,-1 0 0,1 0 0,-2-2 0,19-11 0,8-8 0,-40 26 0,0 1 0,0 0 0,0-1 0,0 1 0,0 0 0,-1 0 0,1-1 0,0 1 0,0 0 0,0 0 0,0-1 0,0 1 0,-1 0 0,1 0 0,0-1 0,0 1 0,-1 0 0,1 0 0,0 0 0,0-1 0,-1 1 0,1 0 0,0 0 0,0 0 0,-1 0 0,1 0 0,0 0 0,0 0 0,-1-1 0,1 1 0,0 0 0,-1 0 0,1 0 0,0 0 0,-1 0 0,1 0 0,0 1 0,0-1 0,-1 0 0,1 0 0,0 0 0,-1 0 0,-16-1 0,-412 4 0,248 11 0,-16 1 0,187-15 0,7 0 0,0-1 0,-1 1 0,1 0 0,0 0 0,0 1 0,-1-1 0,1 1 0,0-1 0,0 1 0,-1 0 0,1 0 0,0 0 0,0 1 0,-5 2 0,9-3 0,-1-1 0,0 1 0,0-1 0,0 1 0,0-1 0,1 1 0,-1-1 0,0 1 0,0-1 0,1 0 0,-1 1 0,0-1 0,1 1 0,-1-1 0,0 0 0,1 1 0,-1-1 0,1 0 0,-1 0 0,1 1 0,-1-1 0,1 0 0,-1 0 0,1 0 0,-1 1 0,1-1 0,-1 0 0,1 0 0,20 8 0,-18-7 0,50 14 0,1-2 0,0-2 0,1-2 0,63 1 0,-13 1 0,40 2 0,-84-8 0,0 2 0,-1 3 0,108 32 0,-46-13 0,18 6 0,-102-24 0,-20-6 0,-1 0 0,29 14 0,-46-17 0,-7 0 0,-9-1 0,-444 0 0,199-3 0,-612 2 0,1000 4 0,136 21 0,121 39 0,62 8 0,-402-66 0,0-2 0,0-2 0,56-5 0,-162 2 0,14-1 0,-330 4 0,-388-4 0,475-11 0,33 0 0,17-2 0,24 0 0,206 15 0,-21-2 0,30 2 0,1 0 0,-1 0 0,1-1 0,-1 1 0,1 0 0,-1-1 0,1 0 0,-1 1 0,1-1 0,-1 0 0,1 1 0,0-1 0,0 0 0,-1 0 0,0-2 0,2 3 0,0 0 0,-1 0 0,1 0 0,0 0 0,0-1 0,0 1 0,0 0 0,0 0 0,0 0 0,0 0 0,0-1 0,0 1 0,0 0 0,0 0 0,0 0 0,0 0 0,0-1 0,0 1 0,0 0 0,0 0 0,0 0 0,0 0 0,1-1 0,-1 1 0,0 0 0,0 0 0,0 0 0,0 0 0,0 0 0,0 0 0,0-1 0,0 1 0,1 0 0,-1 0 0,0 0 0,0 0 0,0 0 0,0 0 0,0 0 0,1 0 0,10-5 0,11 1 0,124 0 0,-103 5 0,0-2 0,54-9 0,13-3 0,-55 7 0,-51 6 0,-1-1 0,1 1 0,-1-1 0,0 0 0,1 0 0,-1 0 0,4-2 0,-7 3 0,0-1 0,0 1 0,0 0 0,1 0 0,-1 0 0,0 0 0,0 0 0,0-1 0,1 1 0,-1 0 0,0 0 0,0 0 0,0-1 0,0 1 0,1 0 0,-1 0 0,0 0 0,0-1 0,0 1 0,0 0 0,0 0 0,0-1 0,0 1 0,0 0 0,0 0 0,0-1 0,0 1 0,0 0 0,0 0 0,0-1 0,0 1 0,0 0 0,0 0 0,0-1 0,-15-9 0,-8 4 0,0 0 0,0 1 0,0 2 0,-1 0 0,-32 1 0,7-1 0,-232-22 0,-207-9 0,395 35 0,-45-1 0,158 3 0,-1 1 0,0 1 0,0 0 0,-1 1 0,30 15 0,-18-8 0,33 9 0,49 14 0,199 96 0,-165-65 0,-131-61 0,0 0 0,0-1 0,0-1 0,1 0 0,-1-1 0,1-1 0,0 0 0,21-1 0,-100-1 0,-62 1 0,-560 22 0,1331-24 0,-417-13 0,-46 2 0,-178 12 0,43-5 0,-45 5 0,0-1 0,0 0 0,0 1 0,0-1 0,0-1 0,0 1 0,0 0 0,-1-1 0,1 1 0,0-1 0,-1 0 0,4-3 0,-5 4 0,-1 1 0,1-1 0,-1 1 0,0-1 0,1 1 0,-1-1 0,0 1 0,0-1 0,1 0 0,-1 1 0,0-1 0,0 1 0,0-1 0,0 0 0,1 1 0,-1-1 0,0 1 0,0-1 0,0 0 0,-1 1 0,1-1 0,0 0 0,0 1 0,0-1 0,0 1 0,0-1 0,-1 0 0,1 1 0,0-1 0,-1 1 0,1-1 0,0 1 0,-1-1 0,1 1 0,-1-1 0,1 1 0,0-1 0,-1 1 0,1 0 0,-1-1 0,0 1 0,1 0 0,-1-1 0,1 1 0,-1 0 0,1 0 0,-1 0 0,-1-1 0,-37-11 0,28 9 0,-42-11 0,-2 2 0,0 2 0,0 3 0,-61 1 0,-315-37 0,264 8 0,117 22 0,-1 3 0,-72-7 0,92 14 0,0-1 0,-58-17 0,60 13 0,0 1 0,-1 1 0,-45-2 0,66 7 0,6 0 0,0 1 0,0 0 0,0-1 0,0 1 0,0 0 0,0 0 0,0 1 0,0-1 0,0 1 0,0-1 0,1 1 0,-1 0 0,0 0 0,-3 2 0,6-3 0,0 1 0,0-1 0,0 0 0,0 1 0,-1-1 0,1 1 0,0-1 0,0 0 0,0 1 0,0-1 0,0 0 0,0 1 0,1-1 0,-1 1 0,0-1 0,0 0 0,0 1 0,0-1 0,0 0 0,1 1 0,-1-1 0,0 0 0,0 1 0,0-1 0,1 0 0,-1 1 0,0-1 0,0 0 0,1 0 0,-1 0 0,0 1 0,1-1 0,-1 0 0,1 0 0,14 11 0,-12-10 0,0 2 0,30 19 0,1-2 0,1 0 0,73 27 0,-5-7 0,-66-24 0,57 16 0,104 4 0,18 5 0,-166-25 0,-36-10 0,0-2 0,0 0 0,1 0 0,28 2 0,-8-5 0,-27-1 0,-26-1 0,-69 3 0,-149 24 0,9 0 0,-48-24 0,250-2 0,45 0 0,-2-1 0,0 1 0,-1 1 0,0 1 0,1 0 0,-1 1 0,18 6 0,-10 0 0,0-1 0,0-1 0,1-1 0,0-1 0,0-1 0,0-2 0,45-1 0,-98-1 0,1-2 0,-53-9 0,-69-22 0,61 12 0,69 17 0,-12-2 0,1 0 0,0-3 0,0 0 0,-45-22 0,69 27 0,0 1 0,-1-1 0,2 0 0,-1 0 0,0-1 0,1 0 0,0 1 0,0-2 0,0 1 0,1 0 0,-6-11 0,7 12 0,0 0 0,0-1 0,1 1 0,-1-1 0,1 1 0,0-1 0,0 0 0,1 1 0,-1-1 0,1 0 0,0 0 0,0 0 0,1 1 0,-1-1 0,1 0 0,1-4 0,-1 7 0,0 0 0,-1 1 0,1-1 0,0 0 0,0 1 0,0-1 0,0 0 0,0 1 0,0-1 0,1 1 0,-1 0 0,1-1 0,-1 1 0,0 0 0,1 0 0,0 0 0,-1 0 0,1 0 0,0 0 0,-1 1 0,1-1 0,0 1 0,0-1 0,0 1 0,0-1 0,0 1 0,-1 0 0,1 0 0,0 0 0,0 0 0,0 0 0,0 0 0,0 1 0,2 0 0,7 2 0,0 1 0,0 0 0,0 0 0,16 10 0,-6-3 0,12 2 0,0 0 0,1-3 0,1 0 0,40 5 0,145 9 0,274-5 0,4-22 0,-144-1 0,221 4 0,-2077 0 0,1510 1 0,-1 0 0,1 1 0,-1-1 0,0 1 0,14 6 0,-3-1 0,299 90 0,104 15 0,7-31 0,-344-66 0,520 64 0,-480-66 0,16-3 0,-830-13-322,374 5 97,-949-2 115,1259 0 144,-25-1-97,30 1 89,0 0 0,0 0 1,0 0-1,0 0 0,0 0 0,0-1 1,0 1-1,0 0 0,0-1 0,0 1 0,0 0 1,0-1-1,0 1 0,0-1 0,1 1 0,-1-1 1,0 0-1,0 1 0,0-1 0,1 0 1,-2-1-1,2 1-22,0 1 1,1-1 0,-1 0 0,0 1-1,1-1 1,-1 1 0,1-1 0,-1 1-1,1-1 1,-1 1 0,1-1-1,-1 1 1,1-1 0,-1 1 0,1 0-1,0-1 1,-1 1 0,1 0-1,-1-1 1,1 1 0,0 0 0,-1 0-1,1 0 1,0 0 0,-1 0-1,1 0 1,0 0 0,0 0 0,24-4-33,-25 4 28,225-5 0,-131 6 0,2455 0-4020,-2521 0 4031,55-3 618,-77 1-461,1 1-1,-1-1 1,0-1 0,1 1 0,-1-1 0,0-1-1,0 1 1,0-1 0,9-4 0,-14 6-147,0 0-1,0 1 1,0-1 0,0 0 0,0 0-1,0 1 1,0-1 0,0 0-1,-1 0 1,1 0 0,0 0 0,0 0-1,-1 0 1,1 0 0,-1 0 0,1-1-1,-1 1 1,1 0 0,-1 0 0,0 0-1,1 0 1,-1-1 0,0 1-1,0 0 1,0 0 0,0-1 0,0 1-1,0 0 1,0 0 0,-1-1 0,1 1-1,0 0 1,-1 0 0,1 0 0,-1-1-1,1 1 1,-1 0 0,1 0-1,-1 0 1,0 0 0,0 0 0,1 0-1,-1 0 1,0 0 0,0 1 0,0-1-1,-2-1 1,-6-5 115,0 0 0,-1 1 0,0 0-1,-13-6 1,14 8-108,-2-1-28,0 0 0,0 1 0,0 1 0,0 0 0,-23-3 0,-60-1 0,38 5 0,-304-21 0,-188-16 0,6-23 0,259-5 0,282 67 0,74-2 0,334 3 0,-262-1 0,-124-3 0,-21 3 0,0 0 0,0 0 0,0 0 0,0-1 0,0 1 0,0 0 0,0 0 0,0 0 0,0-1 0,0 1 0,0 0 0,0 0 0,0 0 0,0 0 0,0-1 0,0 1 0,0 0 0,0 0 0,0 0 0,0-1 0,0 1 0,0 0 0,0 0 0,0 0 0,0 0 0,0-1 0,0 1 0,0 0 0,0 0 0,-1 0 0,1 0 0,0 0 0,0-1 0,0 1 0,0 0 0,0 0 0,0 0 0,-1 0 0,1 0 0,0 0 0,0 0 0,0 0 0,0-1 0,-1 1 0,1 0 0,0 0 0,-4-2 0,-1 0 0,1 0 0,0 1 0,-1-1 0,1 1 0,-8-2 0,-66-4 0,-131 5 0,110 4 0,-1601-1 0,1502-15 0,-13-1 0,-243 16 0,446-1 0,0 1 0,1-1 0,-1 1 0,-10 2 0,18-3 0,-1 1 0,0-1 0,0 0 0,1 0 0,-1 1 0,0-1 0,0 1 0,1-1 0,-1 0 0,0 1 0,1-1 0,-1 1 0,1 0 0,-1-1 0,1 1 0,-1-1 0,1 1 0,-1 0 0,1-1 0,-1 1 0,1 1 0,0-1 0,0 0 0,0 0 0,0 0 0,0 0 0,0 0 0,1 1 0,-1-1 0,0 0 0,1 0 0,-1 0 0,1 0 0,-1 0 0,1 0 0,0 0 0,-1 0 0,1 0 0,0 0 0,0-1 0,1 3 0,9 6 0,1 0 0,-1-1 0,1-1 0,1 1 0,0-2 0,22 9 0,3 2 0,331 166 0,281 127 0,-540-261 0,-31-12 0,2-4 0,117 32 0,-192-64 0,3 2 0,-1-1 0,1 0 0,0 0 0,0-1 0,0-1 0,0 1 0,0-1 0,1-1 0,-1 1 0,9-3 0,-17 3 0,-1-1 0,1 1 0,0 0 0,0-1 0,-1 1 0,1 0 0,0-1 0,0 1 0,-1-1 0,1 1 0,0-1 0,-1 1 0,1-1 0,-1 0 0,1 1 0,-1-1 0,1 0 0,-1 1 0,1-1 0,-1 0 0,0 0 0,1 1 0,-1-1 0,0 0 0,0 0 0,1 0 0,-1 1 0,0-1 0,0 0 0,0 0 0,0 0 0,0 0 0,0 1 0,0-1 0,-1 0 0,1 0 0,0 0 0,0 0 0,-1 1 0,1-1 0,0 0 0,-1 0 0,1 1 0,-1-1 0,1 0 0,-1 1 0,0-2 0,-2-2 0,0 0 0,-1-1 0,1 2 0,-1-1 0,1 0 0,-7-3 0,0 1 0,0 1 0,-1 0 0,0 1 0,0 0 0,0 1 0,0 0 0,-12-1 0,-24-7 0,-99-37 0,-29-9 0,100 34 0,-122-57 0,181 73 0,0 1 0,0 1 0,-1 0 0,0 1 0,1 1 0,-26-1 0,34 3 0,0 1 0,0 0 0,0 0 0,-1 1 0,1 0 0,0 1 0,0 0 0,0 0 0,0 1 0,1 0 0,-1 0 0,1 0 0,-1 1 0,1 1 0,-8 5 0,7 0 0,-1-1 0,2 1 0,-1 1 0,2 0 0,-1 0 0,1 0 0,-6 19 0,-10 16 0,8-22 0,-21 28 0,28-43 0,0 0 0,0-1 0,-1 1 0,0-2 0,-19 14 0,27-21 0,-1 1 0,1-1 0,-1 1 0,0-1 0,1 0 0,-1 1 0,0-1 0,1 0 0,-1 1 0,0-1 0,0 0 0,1 0 0,-1 0 0,0 0 0,0 0 0,1 0 0,-1 0 0,0 0 0,0 0 0,1 0 0,-1 0 0,0 0 0,0-1 0,1 1 0,-1 0 0,0 0 0,1-1 0,-1 1 0,-1-1 0,1 0 0,0-1 0,0 1 0,0-1 0,0 1 0,0-1 0,0 0 0,0 1 0,1-1 0,-1 0 0,0 0 0,0-3 0,-1-7 0,1 0 0,0-24 0,1 31 0,-1-1 0,2-1 0,-1 0 0,1 0 0,0 1 0,0-1 0,1 1 0,0-1 0,0 1 0,0-1 0,1 1 0,0 0 0,0 0 0,6-8 0,-5 9 0,0 1 0,1 0 0,-1 0 0,1 0 0,0 1 0,-1-1 0,2 1 0,-1 0 0,0 0 0,1 1 0,-1 0 0,1 0 0,-1 0 0,1 1 0,11-2 0,45-9 0,66-22 0,-38 9 0,15-8 0,15-3 0,59-19 0,-158 48 0,15-5 0,105-32 0,-122 38 0,-1 0 0,20-9 0,-21 7 0,33-9 0,-48 17 0,-1 0 0,0 0 0,0 0 0,0 0 0,0-1 0,0 1 0,0 0 0,0-1 0,0 1 0,0-1 0,0 1 0,0-1 0,0 1 0,0-1 0,0 0 0,-1 1 0,1-1 0,0 0 0,0 0 0,0-1 0,-1 2 0,0-1 0,-1 1 0,1-1 0,0 0 0,-1 1 0,1-1 0,-1 1 0,1-1 0,0 1 0,-1-1 0,1 1 0,-1-1 0,0 1 0,1 0 0,-1-1 0,1 1 0,-1 0 0,0-1 0,1 1 0,-1 0 0,0 0 0,0-1 0,-45-11 0,55 11 0,33 0 0,-38 1 0,-1 0 0,0 0 0,0 1 0,0-1 0,0 1 0,1 0 0,-1 0 0,0 0 0,0 0 0,0 0 0,4 4 0,-7-5 0,1 0 0,-1 0 0,0 0 0,0 1 0,0-1 0,0 0 0,0 0 0,1 1 0,-1-1 0,0 0 0,0 0 0,0 1 0,0-1 0,0 0 0,0 0 0,0 1 0,0-1 0,0 0 0,0 1 0,0-1 0,0 0 0,0 0 0,0 1 0,0-1 0,0 0 0,0 0 0,0 1 0,0-1 0,-1 0 0,1 0 0,0 1 0,0-1 0,0 0 0,0 0 0,0 1 0,-1-1 0,1 0 0,0 0 0,0 0 0,-1 0 0,1 1 0,0-1 0,0 0 0,0 0 0,-1 0 0,1 0 0,0 0 0,-1 0 0,1 0 0,0 1 0,0-1 0,-1 0 0,1 0 0,0 0 0,0 0 0,-1 0 0,1 0 0,-1-1 0,-18 6 0,-11-2 0,-39-2 0,67-1 0,2 0 0,0 0 0,0 0 0,0 0 0,0-1 0,0 1 0,0 0 0,0 0 0,0 0 0,0 0 0,-1 0 0,1 0 0,0 0 0,0 0 0,0 0 0,0 0 0,0 0 0,0 0 0,0 0 0,-1 0 0,1 0 0,0 0 0,0 0 0,0 0 0,0 0 0,0 0 0,0 0 0,-1 0 0,1 0 0,0 0 0,0 0 0,0 0 0,0 0 0,0 0 0,0 0 0,0 0 0,-1 0 0,1 0 0,0 0 0,0 0 0,0 0 0,0 1 0,0-1 0,0 0 0,0 0 0,0 0 0,0 0 0,0 0 0,0 0 0,0 0 0,-1 0 0,1 1 0,0-1 0,0 0 0,0 0 0,0 0 0,0 0 0,0 0 0,0 0 0,0 0 0,0 1 0,0-1 0,0 0 0,10 5 0,18 4 0,28-2-1365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8:01.92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8:15.92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30 2 24575,'761'0'0,"-1295"0"0,516 1 0,-1 1 0,1 1 0,-19 5 0,16-3 0,-37 3 0,50-8 0,1 0 0,-1 1 0,1 0 0,-1 0 0,1 1 0,0 0 0,0 0 0,0 0 0,-11 6 0,18-8 0,0 0 0,0 0 0,0 0 0,0 0 0,0 0 0,0 1 0,-1-1 0,1 0 0,0 0 0,0 0 0,0 0 0,0 0 0,0 0 0,0 0 0,0 0 0,0 0 0,0 0 0,0 1 0,0-1 0,0 0 0,0 0 0,0 0 0,0 0 0,0 0 0,0 0 0,-1 0 0,1 0 0,0 1 0,0-1 0,1 0 0,-1 0 0,0 0 0,0 0 0,0 0 0,0 0 0,0 0 0,0 1 0,0-1 0,0 0 0,0 0 0,0 0 0,0 0 0,0 0 0,0 0 0,0 0 0,0 0 0,0 0 0,0 0 0,0 1 0,1-1 0,7 3 0,10-1 0,178 0 0,-102-3 0,-76 0 0,-1-1 0,1-1 0,21-6 0,-18 4 0,38-4 0,102 9 0,19-1 0,-175 1 0,0-1 0,0 1 0,0-1 0,0 0 0,0-1 0,0 1 0,0-1 0,-1 0 0,8-4 0,-11 6 0,-1 0 0,0 0 0,0 0 0,0 0 0,0 0 0,0 0 0,0 0 0,0-1 0,0 1 0,0 0 0,0 0 0,1 0 0,-1 0 0,0 0 0,0 0 0,0 0 0,0 0 0,0 0 0,0-1 0,0 1 0,0 0 0,0 0 0,0 0 0,0 0 0,0 0 0,0 0 0,0 0 0,0 0 0,0-1 0,0 1 0,0 0 0,0 0 0,0 0 0,0 0 0,0 0 0,0 0 0,0 0 0,0 0 0,0-1 0,0 1 0,0 0 0,-1 0 0,1 0 0,0 0 0,0 0 0,0 0 0,0 0 0,0 0 0,0 0 0,0 0 0,-9-4 0,-9 2 0,-253-1 0,138 5 0,-294-2-1365,402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8:32.03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30 146 24575,'516'0'0,"-487"-2"0,1-1 0,51-13 0,-52 10 0,23-7 0,-35 8 0,1 0 0,0 2 0,21-2 0,-18 4 0,-16 2 0,0-1 0,-1 0 0,1 0 0,-1 0 0,1 0 0,0-1 0,-1 0 0,1 0 0,-1 0 0,1-1 0,-1 1 0,0-1 0,0 0 0,7-4 0,-10 5 0,-1 1 0,0 0 0,1-1 0,-1 1 0,1-1 0,-1 1 0,0-1 0,1 1 0,-1-1 0,0 1 0,1-1 0,-1 1 0,0-1 0,0 0 0,0 1 0,1-1 0,-1 1 0,0-1 0,0 0 0,0 1 0,0-1 0,0 1 0,0-1 0,0 0 0,0 1 0,0-1 0,-1 1 0,1-1 0,0-1 0,-1 1 0,0 0 0,0-1 0,-1 1 0,1 0 0,0-1 0,0 1 0,-1 0 0,1 0 0,-1 0 0,-2-1 0,-42-16 0,44 17 0,-21-5 0,1 2 0,-1 0 0,-41-2 0,-72 8 0,51 0 0,-342-2 0,419 0 0,1 0 0,0 1 0,0-1 0,0 2 0,0-1 0,0 1 0,1 0 0,-1 0 0,0 1 0,-9 5 0,14-6 0,0-1 0,0 0 0,0 1 0,0 0 0,0 0 0,1-1 0,-1 1 0,1 0 0,-1 0 0,1 0 0,0 1 0,0-1 0,0 0 0,0 0 0,0 1 0,0-1 0,0 0 0,1 1 0,-1-1 0,1 1 0,0-1 0,0 1 0,0-1 0,0 1 0,0-1 0,1 0 0,-1 1 0,1-1 0,-1 1 0,1-1 0,0 0 0,0 1 0,2 2 0,-1-1 0,-1-1 0,2 0 0,-1 0 0,0 0 0,1 0 0,-1-1 0,1 1 0,0-1 0,0 1 0,0-1 0,0 0 0,0 0 0,0 0 0,1-1 0,-1 1 0,1-1 0,-1 0 0,1 0 0,-1 0 0,1 0 0,6 0 0,9 1 0,1-1 0,38-2 0,-35 0 0,33-1 0,2-1 0,58 6 0,-88 3 0,-28-6 0,1 0 0,-1 0 0,0 0 0,1 1 0,-1-1 0,1 0 0,-1 0 0,0 1 0,1-1 0,-1 0 0,0 1 0,1-1 0,-1 0 0,0 1 0,1-1 0,-1 0 0,0 1 0,0-1 0,0 1 0,1-1 0,-1 0 0,0 1 0,0-1 0,0 1 0,0-1 0,0 1 0,0-1 0,0 1 0,0-1 0,0 1 0,0-1 0,0 1 0,0-1 0,0 0 0,0 1 0,0-1 0,0 1 0,-1-1 0,1 1 0,0-1 0,0 0 0,0 1 0,-1-1 0,1 1 0,0-1 0,-1 0 0,1 1 0,0-1 0,-1 0 0,1 1 0,0-1 0,-1 0 0,1 0 0,-1 1 0,-3 2 0,-1 0 0,1 0 0,0 0 0,-1 0 0,0-1 0,0 0 0,0 0 0,0 0 0,0 0 0,0-1 0,0 0 0,-8 1 0,-11 0 0,-35-1 0,41-1 0,-58-1 0,438 0 0,-839 1 0,954 0 0,-471 0 0,-2-1 0,-1 1 0,1 0 0,0 0 0,-1 0 0,1 0 0,-1 1 0,1-1 0,-1 1 0,1 0 0,-1 0 0,0 0 0,1 1 0,-1-1 0,4 3 0,-7-4 0,0 0 0,0 1 0,0-1 0,1 0 0,-1 0 0,0 0 0,0 0 0,0 0 0,0 0 0,0 1 0,0-1 0,0 0 0,0 0 0,0 0 0,0 0 0,0 1 0,0-1 0,0 0 0,0 0 0,0 0 0,0 0 0,0 1 0,0-1 0,0 0 0,0 0 0,0 0 0,0 0 0,0 0 0,0 1 0,0-1 0,0 0 0,0 0 0,0 0 0,0 0 0,0 0 0,-1 1 0,1-1 0,0 0 0,0 0 0,0 0 0,0 0 0,-10 5 0,-10-1 0,-51 1 0,-93-6 0,89 0 0,263 1-1365,-162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00.228"/>
    </inkml:context>
    <inkml:brush xml:id="br0">
      <inkml:brushProperty name="width" value="0.3" units="cm"/>
      <inkml:brushProperty name="height" value="0.6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27,'47'0,"1"-2,-1-2,50-11,-66 12,54 0,-343 3,250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8:51.59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30 24575,'830'0'0,"-795"-2"0,63-11 0,-58 7 0,44-3 0,46 9 0,-168 1-1365,15-1-5461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9:10.4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55 24575,'804'0'0,"-782"-2"0,0 0 0,42-11 0,-12 2 0,-3-1 332,11-1-2029,-39 11-5129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9:40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83 24575,'428'0'0,"-400"-1"0,-1-2 0,29-6 0,-26 3 0,43-1 0,-62 7 0,0 0 0,0-1 0,0 0 0,0-1 0,0 0 0,-1-1 0,1 0 0,-1-1 0,16-7 0,-14 6 0,0 0 0,0 1 0,0 0 0,1 0 0,0 2 0,-1 0 0,17-1 0,94 4 0,-56 1 0,190-2 0,-704 0 0,402 5 0,44-5 0,0 1 0,0-1 0,0 0 0,0 0 0,0 1 0,1-1 0,-1 0 0,0 1 0,0-1 0,0 1 0,1-1 0,-1 1 0,0 0 0,1-1 0,-1 1 0,0 0 0,0 1 0,1-2 0,0 1 0,0 0 0,0 0 0,0-1 0,0 1 0,0 0 0,1-1 0,-1 1 0,0 0 0,1-1 0,-1 1 0,0 0 0,1-1 0,-1 1 0,1 0 0,-1-1 0,1 1 0,-1-1 0,1 1 0,-1-1 0,1 1 0,-1-1 0,1 0 0,0 1 0,-1-1 0,1 0 0,0 1 0,14 7 0,0-1 0,0-1 0,1 0 0,0-1 0,0-1 0,25 4 0,25-2 0,-341-8-1365,263 2-5461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29:4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481 27 24575,'-17'-1'0,"0"-1"0,1 0 0,-19-6 0,15 4 0,-37-4 0,-147 6 157,112 3-1679,70-1-5304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48:59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24575,'70'1'0,"73"-2"0,-55-8 0,-87 10 0,1-1 0,-1 0 0,0 0 0,0-1 0,1 1 0,-1 0 0,0 0 0,0 0 0,0-1 0,1 1 0,-1-1 0,0 1 0,0-1 0,2-1 0,-3 2 0,0 0 0,1 0 0,-1-1 0,0 1 0,0 0 0,1-1 0,-1 1 0,0-1 0,0 1 0,0 0 0,0-1 0,0 1 0,1-1 0,-1 1 0,0 0 0,0-1 0,0 1 0,0-1 0,0 1 0,0 0 0,0-1 0,0 1 0,-1-1 0,1 1 0,0-1 0,0 1 0,0-1 0,-1 0 0,0-1 0,0 1 0,0 0 0,0-1 0,0 1 0,-1 0 0,1 0 0,0 0 0,-1 0 0,1 0 0,0 0 0,-1 0 0,1 1 0,-1-1 0,1 0 0,-1 1 0,0-1 0,1 1 0,-1 0 0,-2-1 0,-68-7 0,22 7 0,42 2 0,0-1 0,1 0 0,-1 0 0,0-1 0,1 1 0,-1-2 0,1 1 0,-1-1 0,1 0 0,0-1 0,-9-4 0,15 6 0,0 1 0,0-1 0,0 1 0,0-1 0,0 1 0,0 0 0,0-1 0,0 1 0,0 0 0,0 0 0,0 0 0,0-1 0,-2 1 0,3 1 0,-1-1 0,1 0 0,0 0 0,-1 0 0,1 0 0,0 0 0,-1 0 0,1 1 0,0-1 0,-1 0 0,1 0 0,0 0 0,0 1 0,-1-1 0,1 0 0,0 0 0,0 1 0,0-1 0,-1 0 0,1 1 0,0-1 0,0 0 0,0 1 0,0-1 0,0 0 0,-1 1 0,1 1 0,0-1 0,0 0 0,0 1 0,1-1 0,-1 0 0,0 0 0,0 1 0,1-1 0,-1 0 0,1 1 0,-1-1 0,1 0 0,-1 0 0,1 0 0,0 0 0,0 0 0,-1 0 0,1 0 0,2 2 0,4 2 0,-1 0 0,1 0 0,1-1 0,-1 0 0,0 0 0,1-1 0,0 0 0,0 0 0,0-1 0,0 0 0,0 0 0,10 0 0,26 7 0,-18 1 0,-15-4 0,-81-5 0,-46-2 0,115 1 0,0 0 0,0 0 0,0 0 0,0 0 0,0 0 0,0-1 0,-1 1 0,1 0 0,0 0 0,0-1 0,0 1 0,0-1 0,0 1 0,0-1 0,0 1 0,0-1 0,0 1 0,1-1 0,-1 0 0,0 0 0,0 1 0,0-1 0,1 0 0,-1 0 0,0 0 0,1 0 0,-1 0 0,1 0 0,-1-1 0,1 1 0,0 0 0,1 0 0,-1 0 0,0-1 0,1 1 0,-1 0 0,1 0 0,-1 0 0,1 0 0,0 0 0,-1 0 0,1 0 0,0 1 0,0-1 0,0 0 0,-1 0 0,1 1 0,0-1 0,0 0 0,0 1 0,0-1 0,0 1 0,0-1 0,0 1 0,1-1 0,1 1 0,22-4 205,-21 4-199,0 0-1,0-1 1,0 1-1,0-1 1,0 0-1,5-2 1,-8 3-45,-1-1 1,1 1 0,-1-1-1,1 1 1,-1-1 0,1 1-1,-1-1 1,1 1 0,-1-1 0,0 1-1,1-1 1,-1 0 0,0 1-1,1-1 1,-1 1 0,0-1-1,0 0 1,0 1 0,1-1 0,-1 0-1,0 1 1,0-1 0,0 0-1,0 0 1,0 1 0,0-1-1,-1 0 1,1 1 0,0-1 0,0 0-1,0 1 1,-1-1 0,1 1-1,0-1 1,-1 0 0,1 1-1,0-1 1,-1 1 0,1-1 0,-1 1-1,0-2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49:57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17 24575,'18'1'0,"-13"-1"0,0 1 0,-1-1 0,1 0 0,0 0 0,0 0 0,0-1 0,-1 0 0,1 0 0,0 0 0,6-2 0,-11 3 0,0 0 0,1 0 0,-1 0 0,0-1 0,0 1 0,0 0 0,0 0 0,1 0 0,-1 0 0,0 0 0,0 0 0,0 0 0,0 0 0,1-1 0,-1 1 0,0 0 0,0 0 0,0 0 0,0 0 0,0 0 0,0-1 0,0 1 0,1 0 0,-1 0 0,0 0 0,0-1 0,0 1 0,0 0 0,0 0 0,0 0 0,0-1 0,0 1 0,0 0 0,0 0 0,0 0 0,0-1 0,0 1 0,0 0 0,0 0 0,0 0 0,0 0 0,0-1 0,-1 1 0,-9-4 0,-14 3 0,17 3 0,0 0 0,0 0 0,0 0 0,1 1 0,-1 0 0,-8 5 0,31-9 0,-6-3 0,-10 4 0,0 0 0,1 0 0,-1 0 0,0-1 0,0 1 0,0 0 0,0 0 0,0 0 0,0 0 0,0 0 0,0 0 0,0 0 0,1 0 0,-1 0 0,0 0 0,0 0 0,0 0 0,0 0 0,0 0 0,0-1 0,0 1 0,0 0 0,0 0 0,0 0 0,0 0 0,0 0 0,0 0 0,0 0 0,0 0 0,0-1 0,0 1 0,0 0 0,0 0 0,0 0 0,0 0 0,0 0 0,0 0 0,0 0 0,0-1 0,0 1 0,0 0 0,0 0 0,0 0 0,0 0 0,0 0 0,0 0 0,0 0 0,0 0 0,0 0 0,0-1 0,0 1 0,-1 0 0,1 0 0,0 0 0,0 0 0,0 0 0,0 0 0,-1 0 0,-1-1 0,1 1 0,-1 0 0,1 0 0,0 0 0,-1 0 0,1 0 0,0 0 0,-1 0 0,1 1 0,-1-1 0,1 0 0,0 1 0,0-1 0,-1 1 0,1-1 0,0 1 0,0 0 0,-1-1 0,-1 3 0,-21 18 0,23-21 0,1 0 0,-1 1 0,1-1 0,0 0 0,-1 1 0,1-1 0,0 0 0,-1 1 0,1-1 0,0 1 0,0-1 0,-1 1 0,1-1 0,0 0 0,0 1 0,0-1 0,0 1 0,0-1 0,0 1 0,-1-1 0,1 1 0,0-1 0,0 1 0,0-1 0,1 1 0,-1-1 0,0 1 0,0-1 0,0 1 0,0-1 0,0 1 0,1-1 0,-1 0 0,0 1 0,0-1 0,0 1 0,1-1 0,-1 0 0,0 1 0,1-1 0,-1 1 0,0-1 0,1 0 0,-1 0 0,1 1 0,-1-1 0,1 0 0,-1 0 0,0 1 0,1-1 0,-1 0 0,1 0 0,-1 0 0,1 0 0,-1 0 0,1 0 0,-1 0 0,1 0 0,-1 0 0,1 0 0,-1 0 0,1 0 0,1 0 0,-1 0 0,1 1 0,-1-1 0,1 0 0,-1-1 0,1 1 0,-1 0 0,1 0 0,-1-1 0,0 1 0,1-1 0,-1 1 0,1-1 0,-1 1 0,0-1 0,0 0 0,1 0 0,-1 0 0,0 0 0,2-1 0,-3-1-1365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2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988 121 24575,'276'0'0,"-354"-2"0,-85 4 0,159-1 0,0 0 0,1 1 0,-1-1 0,0 1 0,1 0 0,-1 0 0,1 0 0,-1 0 0,-4 5 0,-21 12 0,25-17 0,-1 0 0,1 0 0,-1-1 0,1 0 0,-1 1 0,0-1 0,0-1 0,1 1 0,-1-1 0,0 0 0,0 0 0,-8-1 0,13 1 0,0 0 0,-1 0 0,1 0 0,0 0 0,0 0 0,0 0 0,-1 0 0,1-1 0,0 1 0,0 0 0,-1 0 0,1 0 0,0 0 0,0 0 0,0 0 0,0 0 0,-1-1 0,1 1 0,0 0 0,0 0 0,0 0 0,0 0 0,0-1 0,-1 1 0,1 0 0,0 0 0,0 0 0,0-1 0,0 1 0,0 0 0,0 0 0,0-1 0,0 1 0,0 0 0,0 0 0,0 0 0,0-1 0,0 1 0,7-7 0,14-2 0,-1 5 0,1 2 0,-1 1 0,0 0 0,26 4 0,6-2 0,-22-2 0,-18 0 0,-1 1 0,1 0 0,16 3 0,-57 4 0,28-7 0,-32 0 0,32 1 0,1-1 0,-1 0 0,0 0 0,0 0 0,1 0 0,-1-1 0,0 1 0,0 0 0,1 0 0,-1 0 0,0 0 0,0-1 0,1 1 0,-1 0 0,0-1 0,1 1 0,-1-1 0,1 1 0,-1 0 0,0-1 0,1 1 0,-1-1 0,1 0 0,-1 1 0,1-1 0,-1 1 0,1-1 0,0 0 0,-1 1 0,1-1 0,0 0 0,-1 0 0,1 1 0,0-1 0,0 0 0,0 0 0,0 0 0,0 0 0,1 1 0,-1-1 0,0 0 0,1 1 0,-1-1 0,1 1 0,-1-1 0,1 1 0,-1-1 0,1 1 0,-1-1 0,1 1 0,-1 0 0,1-1 0,0 1 0,-1 0 0,1-1 0,0 1 0,-1 0 0,1 0 0,0 0 0,-1 0 0,1-1 0,0 1 0,1 0 0,23 0 0,-16 0 0,41-9 0,-38 6 0,0 1 0,22-2 0,-1 4 0,-30 1 0,-21-1 0,-4 0 0,-21 0 0,31 0 0,10-1 0,5 0 0,34-4 0,-27 3 0,-34 2 0,-29 0 0,7-1 0,1 2 0,-1 2 0,-71 13 0,87-11 0,1-1 0,-1-2 0,0-1 0,-34-3 0,-4 0 0,-487 2 0,551-1 0,1 1 0,0-1 0,0 1 0,-1-1 0,1 0 0,0 0 0,0-1 0,0 1 0,0-1 0,0 1 0,0-1 0,1 0 0,-1 0 0,0 0 0,1 0 0,0-1 0,-1 1 0,1-1 0,0 0 0,0 1 0,1-1 0,-1 0 0,0 0 0,1 0 0,0 0 0,0 0 0,0 0 0,0-1 0,0 1 0,0 0 0,1 0 0,0-1 0,0-4 0,1-41 0,6 71 0,-5-17 0,0 1 0,0-1 0,0 0 0,1 10 0,-3 44 0,-10-123 0,10 64 0,0 0 0,0 0 0,0 0 0,0 0 0,0 0 0,0 0 0,0 0 0,0 0 0,0 0 0,0 0 0,0 0 0,0 0 0,-1 0 0,1 0 0,0 0 0,0 0 0,0 0 0,0 0 0,0 0 0,0 0 0,0 0 0,0 0 0,0 0 0,0 0 0,0 0 0,0 0 0,0 0 0,0 0 0,0 0 0,0 0 0,0 0 0,0 0 0,-1 0 0,1 0 0,0 0 0,0 0 0,0 0 0,0 0 0,0 0 0,0 0 0,0 0 0,0 0 0,0 0 0,0 0 0,0-1 0,0 1 0,0 0 0,0 0 0,0 0 0,0 0 0,-3 9 0,-1 13 0,5 1 0,0-16 0,-1-1 0,0 1 0,0-1 0,-1 0 0,-1 10 0,2-16 0,0 0 0,0-1 0,0 1 0,0 0 0,0 0 0,0 0 0,0 0 0,0 0 0,0 0 0,0 0 0,0 0 0,0 0 0,0 0 0,-1 0 0,1 0 0,0 0 0,0 0 0,0 0 0,0 0 0,0 0 0,0 0 0,0 0 0,0 0 0,0 0 0,0 0 0,0 0 0,0 0 0,0 0 0,0 0 0,0 0 0,0 0 0,-1 0 0,1 0 0,0 0 0,0 0 0,0 0 0,0 0 0,0 0 0,0 0 0,0 0 0,0 0 0,0 0 0,0 0 0,0 0 0,0 0 0,0 1 0,0-1 0,0 0 0,0 0 0,0 0 0,0 0 0,0 0 0,0 0 0,0 0 0,0 0 0,-3-10 0,1-12 0,2 17 0,0 0 0,0 0 0,0 0 0,0 0 0,-1 0 0,0 1 0,0-1 0,0 0 0,-1 0 0,1 1 0,-1-1 0,0 1 0,-5-7 0,7 11 0,0 0 0,0 0 0,0 0 0,0-1 0,0 1 0,0 0 0,0 0 0,0 0 0,0 0 0,0 0 0,0 0 0,0 0 0,-1 0 0,1 0 0,0-1 0,0 1 0,0 0 0,0 0 0,0 0 0,0 0 0,0 0 0,0 0 0,-1 0 0,1 0 0,0 0 0,0 0 0,0 0 0,0 0 0,0 0 0,0 0 0,-1 0 0,1 0 0,0 0 0,0 0 0,0 0 0,0 0 0,0 0 0,0 0 0,0 0 0,-1 0 0,1 0 0,0 1 0,0-1 0,0 0 0,0 0 0,0 0 0,0 0 0,0 0 0,0 0 0,0 0 0,-1 0 0,1 0 0,0 1 0,0-1 0,0 0 0,-3 11 0,2 12 0,1-2 0,1-37 0,-1 10 0,-1 3 0,1-1 0,0 1 0,1 0 0,-1-1 0,1 1 0,0-6 0,0 9 0,-1 0 0,0 0 0,0-1 0,0 1 0,0 0 0,1-1 0,-1 1 0,0 0 0,0 0 0,0-1 0,1 1 0,-1 0 0,0 0 0,0 0 0,1-1 0,-1 1 0,0 0 0,1 0 0,-1 0 0,0 0 0,0 0 0,1 0 0,-1-1 0,0 1 0,1 0 0,-1 0 0,1 0 0,14 9 0,-15-9 0,1 0 0,-1 0 0,0 1 0,1-1 0,-1 0 0,0 0 0,1 1 0,-1-1 0,0 1 0,0-1 0,1 0 0,-1 1 0,0-1 0,0 0 0,0 1 0,0-1 0,1 1 0,-1-1 0,0 1 0,0-1 0,0 0 0,0 1 0,0-1 0,0 1 0,0-1 0,0 1 0,0-1 0,0 0 0,0 1 0,-1-1 0,1 1 0,0-1 0,0 1 0,0-1 0,0 0 0,-1 1 0,1-1 0,0 0 0,0 1 0,-1-1 0,1 0 0,0 1 0,-1-1 0,1 0 0,0 1 0,-1-1 0,1 0 0,0 0 0,-1 0 0,1 1 0,-1-1 0,1 0 0,-1 0 0,48 1 0,157-1-1365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32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24575,'292'0'-1365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0:58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55 24575,'46'0'0,"-28"0"0,-14 0 0,-6 0 0,-111 0 0,168 1 0,61-2 0,-85-3 0,35-1 0,-57 6 0,1-1 0,0-1 0,0 0 0,0 0 0,-1-1 0,1 0 0,0 0 0,17-8 0,-20 7 0,1 1 0,-1 0 0,1 0 0,0 1 0,0 0 0,10 0 0,-9 1 0,1-1 0,-1 0 0,0-1 0,10-2 0,7-2 0,-25 5 0,0 1 0,1 0 0,-1 0 0,0 0 0,0 0 0,1 0 0,-1 0 0,0 0 0,1 0 0,-1 0 0,0 1 0,0-1 0,1 0 0,-1 1 0,0-1 0,0 1 0,2 0 0,-11 9-1365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1:01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24575,'191'0'-1365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07.530"/>
    </inkml:context>
    <inkml:brush xml:id="br0">
      <inkml:brushProperty name="width" value="0.4" units="cm"/>
      <inkml:brushProperty name="height" value="0.8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1:05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24575,'69'-1'0,"74"2"0,-84 7 0,-36-4 0,45 1 0,-62-4 0,0-1 0,0 1 0,-1 0 0,1 1 0,8 2 0,-8-2 0,0 0 0,0 0 0,0-1 0,0 0 0,8 0 0,7 0 0,-14 0 0,0-1 0,-1 1 0,1-2 0,0 1 0,0-1 0,10-2 0,-10-4-1365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1:09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24575,'553'0'-1365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1:13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24575,'17'-1'0,"-1"0"0,0-2 0,22-5 0,-22 4 0,0 1 0,0 0 0,25-1 0,21-1 0,-27 1 0,-7 0 0,37-9 0,-44 8 0,0 1 0,0 0 0,35-1 0,-47 5 0,-3 0 0,0 0 0,-1 0 0,1 1 0,0-1 0,6 3 0,-11-3 0,-1 0 0,1 0 0,0 1 0,0-1 0,-1 0 0,1 1 0,0-1 0,0 1 0,-1-1 0,1 1 0,0-1 0,-1 1 0,1-1 0,-1 1 0,1 0 0,-1-1 0,1 1 0,-1 0 0,1-1 0,-1 1 0,0 0 0,1 0 0,-1-1 0,0 1 0,0 0 0,0 0 0,1 0 0,-1-1 0,0 1 0,0 0 0,0 0 0,0 0 0,0 0 0,0-1 0,-1 1 0,1 0 0,0 0 0,0 0 0,-1-1 0,1 1 0,0 0 0,-1 1 0,0-1 0,1 0 0,-1 0 0,1-1 0,-1 1 0,1 0 0,-1 0 0,0-1 0,1 1 0,-1 0 0,0-1 0,0 1 0,1 0 0,-1-1 0,0 1 0,0-1 0,0 1 0,0-1 0,0 0 0,0 1 0,1-1 0,-1 0 0,-2 1 0,-26-2 0,26 1 0,0-1 0,1 1 0,-1 0 0,1 0 0,-1 0 0,0 0 0,1 0 0,-1 1 0,1-1 0,-1 1 0,1-1 0,-1 1 0,1 0 0,-5 2 0,7-3 0,-1 0 0,1 1 0,0-1 0,-1 0 0,1 1 0,0-1 0,-1 0 0,1 1 0,0-1 0,-1 1 0,1-1 0,0 0 0,-1 1 0,1-1 0,0 1 0,0-1 0,0 1 0,-1-1 0,1 1 0,0-1 0,0 1 0,0-1 0,0 1 0,0-1 0,0 1 0,0-1 0,0 1 0,0-1 0,0 1 0,0-1 0,1 1 0,0 0 0,-1 0 0,1 0 0,0 0 0,0-1 0,0 1 0,0 0 0,0-1 0,0 1 0,0-1 0,0 1 0,0-1 0,0 1 0,1-1 0,35 6 0,-26-5 0,-7-1 0,0 1 0,-1-1 0,1 0 0,-1 0 0,1-1 0,0 1 0,-1-1 0,8-2 0,-11 3-41,0 0 0,0 0-1,0 0 1,0-1-1,1 1 1,-1 0 0,0 0-1,0-1 1,0 1 0,0 0-1,0 0 1,0-1-1,0 1 1,0 0 0,0-1-1,0 1 1,0 0 0,0 0-1,0-1 1,0 1-1,0 0 1,0 0 0,0-1-1,0 1 1,0 0 0,0 0-1,0-1 1,0 1-1,0 0 1,-1 0 0,1-1-1,0 1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14:51:27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54 24575,'249'0'0,"-337"-2"0,-92 4 0,154 3 0,26-5 0,0 0 0,0 0 0,0 0 0,0 0 0,0 0 0,0 0 0,0 0 0,0 0 0,0 0 0,0 0 0,0 1 0,0-1 0,0 0 0,0 0 0,1 0 0,-1 0 0,0 0 0,0 0 0,0 0 0,0 0 0,0 0 0,0 0 0,0 0 0,0 0 0,0 0 0,0 0 0,0 0 0,0 0 0,0 0 0,0 1 0,0-1 0,0 0 0,0 0 0,0 0 0,0 0 0,0 0 0,0 0 0,0 0 0,-1 0 0,1 0 0,0 0 0,0 0 0,0 0 0,0 0 0,0 0 0,0 0 0,0 0 0,0 0 0,0 0 0,0 0 0,0 0 0,0 1 0,0-1 0,0 0 0,0 0 0,0 0 0,0 0 0,15 1 0,113-11 0,-87 7 0,40-2 0,-49 0 0,-28 3 0,-1 1 0,1 0 0,0 1 0,0-1 0,0 1 0,0-1 0,-1 1 0,1 0 0,0 1 0,0-1 0,7 2 0,-13 1 0,-7-1 0,-10 1 0,-185-3 0,100 0 0,153-9 0,100 10 0,51-2 0,-147-8 0,-41 6 0,1 1 0,0 0 0,16 0 0,-14 2 0,0-1 0,-1-1 0,1 0 0,26-7 0,-33 8 0,-1-1 0,0 2 0,0-1 0,10 1 0,-55 17 0,34-15 0,-1-1 0,1 1 0,-1 0 0,0-1 0,1 0 0,-1 0 0,0-1 0,0 1 0,-5-1 0,73-1 0,-111 10 0,39-9 0,1 1 0,-1 0 0,-17 5 0,33-7 0,1 0 0,-1 1 0,1 0 0,7 2 0,9-1 0,10-3-1365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4T22:30:09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07.910"/>
    </inkml:context>
    <inkml:brush xml:id="br0">
      <inkml:brushProperty name="width" value="0.4" units="cm"/>
      <inkml:brushProperty name="height" value="0.8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13.549"/>
    </inkml:context>
    <inkml:brush xml:id="br0">
      <inkml:brushProperty name="width" value="0.4" units="cm"/>
      <inkml:brushProperty name="height" value="0.8" units="cm"/>
      <inkml:brushProperty name="color" value="#FFFFFB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0,'15'1,"-1"1,1 1,-1 0,0 1,25 10,9 2,-16-7,0-1,1-2,0-1,0-1,0-2,42-3,-12-3,0-4,0-2,67-21,-111 22,-18 5,-13 2,-269 6,101 2,172-6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4T18:49:23.687"/>
    </inkml:context>
    <inkml:brush xml:id="br0">
      <inkml:brushProperty name="width" value="0.1" units="cm"/>
      <inkml:brushProperty name="height" value="0.6" units="cm"/>
      <inkml:brushProperty name="color" value="#FFFFFB"/>
      <inkml:brushProperty name="ignorePressure" value="1"/>
      <inkml:brushProperty name="inkEffects" value="pencil"/>
    </inkml:brush>
  </inkml:definitions>
  <inkml:trace contextRef="#ctx0" brushRef="#br0">1 206,'2'-2,"10"-4,11-7,7-5,8-2,4-4,2-1,-3 2,-2 4,-6 3,-6 4,-5 1,-5 3,-7 3,-7 3,-5 0,-3 4,-2 0,-3 4,-4 3,-2 1,-1 2,-2-1,-1 0,1-3,4 0,2-2,3-1,1 0,1-2,1 0,3 2,-1-1,0-1,1 1,1 1,-1 0,-1-1,-1-2,-1 0,-1-1,-1-1,2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09675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60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247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77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985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7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76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815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025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67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57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8118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10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9757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72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600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503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16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72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91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17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57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3346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1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725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641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963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2791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1526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882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5994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645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3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682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4893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169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896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430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783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93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281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552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1434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16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403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7977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9840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6844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176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6945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9799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7556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14823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903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62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8992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4090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7885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984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706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1622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55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7745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6380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437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36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3654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2036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8465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492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8578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8727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54064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2575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701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680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32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84068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6192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344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02010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4362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9106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399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56342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6892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664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28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25615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840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0213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6317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1815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711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253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09169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6875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663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6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56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  <p:sldLayoutId id="214748417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297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8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47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21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  <p:sldLayoutId id="2147484321" r:id="rId12"/>
    <p:sldLayoutId id="2147484322" r:id="rId13"/>
    <p:sldLayoutId id="2147484323" r:id="rId14"/>
    <p:sldLayoutId id="2147484324" r:id="rId15"/>
    <p:sldLayoutId id="2147484325" r:id="rId16"/>
    <p:sldLayoutId id="21474843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1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9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B6D0E-E208-49EE-B051-ACEFD9F4EAF4}" type="datetimeFigureOut">
              <a:rPr lang="en-IN" smtClean="0"/>
              <a:t>15-05-2023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1062D3-69F8-44C5-B122-78E3A851E50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5.xml"/><Relationship Id="rId6" Type="http://schemas.openxmlformats.org/officeDocument/2006/relationships/comments" Target="../comments/commen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3.xml"/><Relationship Id="rId16" Type="http://schemas.openxmlformats.org/officeDocument/2006/relationships/customXml" Target="../ink/ink6.xml"/><Relationship Id="rId11" Type="http://schemas.openxmlformats.org/officeDocument/2006/relationships/image" Target="../media/image100.png"/><Relationship Id="rId32" Type="http://schemas.openxmlformats.org/officeDocument/2006/relationships/image" Target="../media/image20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8.xml"/><Relationship Id="rId5" Type="http://schemas.openxmlformats.org/officeDocument/2006/relationships/diagramColors" Target="../diagrams/colors2.xml"/><Relationship Id="rId90" Type="http://schemas.openxmlformats.org/officeDocument/2006/relationships/image" Target="../media/image49.png"/><Relationship Id="rId22" Type="http://schemas.openxmlformats.org/officeDocument/2006/relationships/image" Target="../media/image15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3.xml"/><Relationship Id="rId8" Type="http://schemas.openxmlformats.org/officeDocument/2006/relationships/customXml" Target="../ink/ink2.xml"/><Relationship Id="rId51" Type="http://schemas.openxmlformats.org/officeDocument/2006/relationships/customXml" Target="../ink/ink24.xml"/><Relationship Id="rId72" Type="http://schemas.openxmlformats.org/officeDocument/2006/relationships/image" Target="../media/image40.png"/><Relationship Id="rId80" Type="http://schemas.openxmlformats.org/officeDocument/2006/relationships/image" Target="../media/image44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3" Type="http://schemas.openxmlformats.org/officeDocument/2006/relationships/diagramLayout" Target="../diagrams/layout2.xml"/><Relationship Id="rId12" Type="http://schemas.openxmlformats.org/officeDocument/2006/relationships/customXml" Target="../ink/ink4.xml"/><Relationship Id="rId17" Type="http://schemas.openxmlformats.org/officeDocument/2006/relationships/image" Target="../media/image13.png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14.png"/><Relationship Id="rId41" Type="http://schemas.openxmlformats.org/officeDocument/2006/relationships/customXml" Target="../ink/ink19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48.png"/><Relationship Id="rId91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5" Type="http://schemas.openxmlformats.org/officeDocument/2006/relationships/image" Target="../media/image12.png"/><Relationship Id="rId23" Type="http://schemas.openxmlformats.org/officeDocument/2006/relationships/customXml" Target="../ink/ink10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customXml" Target="../ink/ink3.xml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3.png"/><Relationship Id="rId81" Type="http://schemas.openxmlformats.org/officeDocument/2006/relationships/customXml" Target="../ink/ink39.xml"/><Relationship Id="rId86" Type="http://schemas.openxmlformats.org/officeDocument/2006/relationships/image" Target="../media/image47.png"/><Relationship Id="rId94" Type="http://schemas.openxmlformats.org/officeDocument/2006/relationships/image" Target="../media/image5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0.png"/><Relationship Id="rId13" Type="http://schemas.openxmlformats.org/officeDocument/2006/relationships/image" Target="../media/image11.png"/><Relationship Id="rId18" Type="http://schemas.openxmlformats.org/officeDocument/2006/relationships/customXml" Target="../ink/ink7.xml"/><Relationship Id="rId39" Type="http://schemas.openxmlformats.org/officeDocument/2006/relationships/customXml" Target="../ink/ink18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6.xml"/><Relationship Id="rId76" Type="http://schemas.openxmlformats.org/officeDocument/2006/relationships/image" Target="../media/image42.png"/><Relationship Id="rId7" Type="http://schemas.openxmlformats.org/officeDocument/2006/relationships/image" Target="../media/image10.png"/><Relationship Id="rId71" Type="http://schemas.openxmlformats.org/officeDocument/2006/relationships/customXml" Target="../ink/ink34.xml"/><Relationship Id="rId92" Type="http://schemas.openxmlformats.org/officeDocument/2006/relationships/image" Target="../media/image50.png"/><Relationship Id="rId2" Type="http://schemas.openxmlformats.org/officeDocument/2006/relationships/diagramData" Target="../diagrams/data2.xml"/><Relationship Id="rId29" Type="http://schemas.openxmlformats.org/officeDocument/2006/relationships/customXml" Target="../ink/ink13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1.xml"/><Relationship Id="rId66" Type="http://schemas.openxmlformats.org/officeDocument/2006/relationships/image" Target="../media/image37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customXml" Target="../ink/ink5.xml"/><Relationship Id="rId30" Type="http://schemas.openxmlformats.org/officeDocument/2006/relationships/image" Target="../media/image19.png"/><Relationship Id="rId35" Type="http://schemas.openxmlformats.org/officeDocument/2006/relationships/customXml" Target="../ink/ink16.xml"/><Relationship Id="rId56" Type="http://schemas.openxmlformats.org/officeDocument/2006/relationships/image" Target="../media/image32.png"/><Relationship Id="rId77" Type="http://schemas.openxmlformats.org/officeDocument/2006/relationships/customXml" Target="../ink/ink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60.png"/><Relationship Id="rId21" Type="http://schemas.openxmlformats.org/officeDocument/2006/relationships/image" Target="../media/image290.png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7" Type="http://schemas.openxmlformats.org/officeDocument/2006/relationships/image" Target="../media/image52.png"/><Relationship Id="rId2" Type="http://schemas.openxmlformats.org/officeDocument/2006/relationships/diagramData" Target="../diagrams/data4.xml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55.png"/><Relationship Id="rId41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240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59.png"/><Relationship Id="rId40" Type="http://schemas.openxmlformats.org/officeDocument/2006/relationships/customXml" Target="../ink/ink62.xml"/><Relationship Id="rId5" Type="http://schemas.openxmlformats.org/officeDocument/2006/relationships/diagramColors" Target="../diagrams/colors4.xml"/><Relationship Id="rId15" Type="http://schemas.openxmlformats.org/officeDocument/2006/relationships/image" Target="../media/image260.png"/><Relationship Id="rId23" Type="http://schemas.openxmlformats.org/officeDocument/2006/relationships/image" Target="../media/image300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10" Type="http://schemas.openxmlformats.org/officeDocument/2006/relationships/customXml" Target="../ink/ink47.xml"/><Relationship Id="rId19" Type="http://schemas.openxmlformats.org/officeDocument/2006/relationships/image" Target="../media/image280.png"/><Relationship Id="rId31" Type="http://schemas.openxmlformats.org/officeDocument/2006/relationships/image" Target="../media/image5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30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54.png"/><Relationship Id="rId30" Type="http://schemas.openxmlformats.org/officeDocument/2006/relationships/customXml" Target="../ink/ink57.xml"/><Relationship Id="rId35" Type="http://schemas.openxmlformats.org/officeDocument/2006/relationships/image" Target="../media/image58.png"/><Relationship Id="rId43" Type="http://schemas.openxmlformats.org/officeDocument/2006/relationships/image" Target="../media/image62.png"/><Relationship Id="rId8" Type="http://schemas.openxmlformats.org/officeDocument/2006/relationships/customXml" Target="../ink/ink46.xml"/><Relationship Id="rId3" Type="http://schemas.openxmlformats.org/officeDocument/2006/relationships/diagramLayout" Target="../diagrams/layout4.xml"/><Relationship Id="rId12" Type="http://schemas.openxmlformats.org/officeDocument/2006/relationships/customXml" Target="../ink/ink48.xml"/><Relationship Id="rId17" Type="http://schemas.openxmlformats.org/officeDocument/2006/relationships/image" Target="../media/image270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C752-8EEE-8ABB-6B0A-6CA48197B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953" y="-17359"/>
            <a:ext cx="9144000" cy="153528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Segoe UI Black" panose="020B0A02040204020203" pitchFamily="34" charset="0"/>
              </a:rPr>
              <a:t>FOOTBALL LEAGUE DATABASE   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90F7E-E1FD-7570-2338-2315C1B07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855" y="1335505"/>
            <a:ext cx="9144000" cy="4186990"/>
          </a:xfrm>
        </p:spPr>
        <p:txBody>
          <a:bodyPr>
            <a:normAutofit/>
          </a:bodyPr>
          <a:lstStyle/>
          <a:p>
            <a:r>
              <a:rPr lang="en-IN" dirty="0"/>
              <a:t>   </a:t>
            </a:r>
          </a:p>
          <a:p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       </a:t>
            </a:r>
            <a:r>
              <a:rPr lang="en-IN" sz="4800" b="1" dirty="0">
                <a:solidFill>
                  <a:schemeClr val="accent5">
                    <a:lumMod val="50000"/>
                  </a:schemeClr>
                </a:solidFill>
                <a:latin typeface="Berlin Sans FB Demi" panose="020E0802020502020306" pitchFamily="34" charset="0"/>
              </a:rPr>
              <a:t>DBMS PROJECT</a:t>
            </a:r>
          </a:p>
          <a:p>
            <a:pPr algn="l"/>
            <a:r>
              <a:rPr lang="en-IN" sz="3200" b="1" dirty="0"/>
              <a:t>            </a:t>
            </a:r>
          </a:p>
          <a:p>
            <a:pPr algn="l"/>
            <a:r>
              <a:rPr lang="en-IN" sz="3200" b="1" dirty="0">
                <a:solidFill>
                  <a:srgbClr val="BF0707"/>
                </a:solidFill>
              </a:rPr>
              <a:t>           </a:t>
            </a:r>
            <a:r>
              <a:rPr lang="en-IN" sz="3200" b="1" i="1" u="sng" dirty="0">
                <a:solidFill>
                  <a:srgbClr val="BF0707"/>
                </a:solidFill>
                <a:latin typeface="Calisto MT" panose="02040603050505030304" pitchFamily="18" charset="0"/>
              </a:rPr>
              <a:t>DONE BY: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chemeClr val="tx2">
                    <a:lumMod val="50000"/>
                  </a:schemeClr>
                </a:solidFill>
                <a:latin typeface="Imprint MT Shadow" panose="04020605060303030202" pitchFamily="82" charset="0"/>
              </a:rPr>
              <a:t>G. RAM CHARAN TEJ , </a:t>
            </a:r>
            <a:r>
              <a:rPr lang="en-IN" sz="2800" b="1" dirty="0">
                <a:solidFill>
                  <a:srgbClr val="0070C0"/>
                </a:solidFill>
                <a:latin typeface="Imprint MT Shadow" panose="04020605060303030202" pitchFamily="82" charset="0"/>
              </a:rPr>
              <a:t>21CSB0B17</a:t>
            </a:r>
            <a:endParaRPr lang="en-IN" sz="3600" b="1" dirty="0">
              <a:solidFill>
                <a:srgbClr val="0070C0"/>
              </a:solidFill>
              <a:latin typeface="Imprint MT Shadow" panose="04020605060303030202" pitchFamily="82" charset="0"/>
            </a:endParaRP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chemeClr val="tx2">
                    <a:lumMod val="50000"/>
                  </a:schemeClr>
                </a:solidFill>
                <a:latin typeface="Imprint MT Shadow" panose="04020605060303030202" pitchFamily="82" charset="0"/>
              </a:rPr>
              <a:t>  T. JAYANTH VINNY , </a:t>
            </a:r>
            <a:r>
              <a:rPr lang="en-IN" sz="2800" b="1" dirty="0">
                <a:solidFill>
                  <a:srgbClr val="0070C0"/>
                </a:solidFill>
                <a:latin typeface="Imprint MT Shadow" panose="04020605060303030202" pitchFamily="82" charset="0"/>
              </a:rPr>
              <a:t>21CSB0B57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34126A3-7D71-D783-497C-BBB64D2E25FC}"/>
                  </a:ext>
                </a:extLst>
              </p14:cNvPr>
              <p14:cNvContentPartPr/>
              <p14:nvPr/>
            </p14:nvContentPartPr>
            <p14:xfrm>
              <a:off x="-465840" y="123596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34126A3-7D71-D783-497C-BBB64D2E25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70160" y="123164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191994F-CC95-22E4-C459-1A67FA24D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7" y="969999"/>
            <a:ext cx="2087503" cy="2087503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57730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612234-E071-1E81-5AC9-860AE246B2E3}"/>
              </a:ext>
            </a:extLst>
          </p:cNvPr>
          <p:cNvSpPr txBox="1"/>
          <p:nvPr/>
        </p:nvSpPr>
        <p:spPr>
          <a:xfrm>
            <a:off x="654518" y="654518"/>
            <a:ext cx="10866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 err="1"/>
              <a:t>Points_table</a:t>
            </a:r>
            <a:r>
              <a:rPr lang="en-IN" sz="2800" b="1" dirty="0"/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is used to determine the position of a team in table and ultimately the winner.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team_id</a:t>
            </a:r>
            <a:r>
              <a:rPr lang="en-IN" sz="2800" dirty="0"/>
              <a:t>, wins, losses, draws, points, </a:t>
            </a:r>
            <a:r>
              <a:rPr lang="en-IN" sz="2800" dirty="0" err="1"/>
              <a:t>matches_played</a:t>
            </a:r>
            <a:r>
              <a:rPr lang="en-IN" sz="2800" dirty="0"/>
              <a:t> as attributes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B4A2CE-7717-42AE-C74D-28C0252C4882}"/>
                  </a:ext>
                </a:extLst>
              </p14:cNvPr>
              <p14:cNvContentPartPr/>
              <p14:nvPr/>
            </p14:nvContentPartPr>
            <p14:xfrm>
              <a:off x="2023746" y="185959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B4A2CE-7717-42AE-C74D-28C0252C48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5106" y="185059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0C3CA1B-5A68-976D-CB13-17D5B5E32360}"/>
              </a:ext>
            </a:extLst>
          </p:cNvPr>
          <p:cNvSpPr txBox="1"/>
          <p:nvPr/>
        </p:nvSpPr>
        <p:spPr>
          <a:xfrm>
            <a:off x="654518" y="2833329"/>
            <a:ext cx="106425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team_id</a:t>
            </a:r>
            <a:r>
              <a:rPr lang="en-IN" sz="2800" dirty="0"/>
              <a:t> as foreign key.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 err="1"/>
              <a:t>Manager_table</a:t>
            </a:r>
            <a:r>
              <a:rPr lang="en-IN" sz="2800" b="1" dirty="0"/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describes the manager of the club.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has </a:t>
            </a:r>
            <a:r>
              <a:rPr lang="en-IN" sz="2800" dirty="0" err="1"/>
              <a:t>managerid,team_id</a:t>
            </a:r>
            <a:r>
              <a:rPr lang="en-IN" sz="2800" dirty="0"/>
              <a:t>, </a:t>
            </a:r>
            <a:r>
              <a:rPr lang="en-IN" sz="2800" dirty="0" err="1"/>
              <a:t>manager_name</a:t>
            </a:r>
            <a:r>
              <a:rPr lang="en-IN" sz="2800" dirty="0"/>
              <a:t>, experience, </a:t>
            </a:r>
            <a:r>
              <a:rPr lang="en-IN" sz="2800" dirty="0" err="1"/>
              <a:t>monthly_wages</a:t>
            </a:r>
            <a:r>
              <a:rPr lang="en-IN" sz="2800" dirty="0"/>
              <a:t>, etc.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team_id</a:t>
            </a:r>
            <a:r>
              <a:rPr lang="en-IN" sz="2800" dirty="0"/>
              <a:t> as foreign key.</a:t>
            </a:r>
          </a:p>
        </p:txBody>
      </p:sp>
    </p:spTree>
    <p:extLst>
      <p:ext uri="{BB962C8B-B14F-4D97-AF65-F5344CB8AC3E}">
        <p14:creationId xmlns:p14="http://schemas.microsoft.com/office/powerpoint/2010/main" val="3613667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0467B2-5616-7944-F3CF-DA28154E4A9E}"/>
              </a:ext>
            </a:extLst>
          </p:cNvPr>
          <p:cNvSpPr txBox="1"/>
          <p:nvPr/>
        </p:nvSpPr>
        <p:spPr>
          <a:xfrm>
            <a:off x="744362" y="729464"/>
            <a:ext cx="1074214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/>
              <a:t>Coach: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tells about the coaches work under a certain manager.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coach_id</a:t>
            </a:r>
            <a:r>
              <a:rPr lang="en-IN" sz="2800" dirty="0"/>
              <a:t>, </a:t>
            </a:r>
            <a:r>
              <a:rPr lang="en-IN" sz="2800" dirty="0" err="1"/>
              <a:t>manager_id</a:t>
            </a:r>
            <a:r>
              <a:rPr lang="en-IN" sz="2800" dirty="0"/>
              <a:t>, </a:t>
            </a:r>
            <a:r>
              <a:rPr lang="en-IN" sz="2800" dirty="0" err="1"/>
              <a:t>coach_name</a:t>
            </a:r>
            <a:r>
              <a:rPr lang="en-IN" sz="2800" dirty="0"/>
              <a:t>, happy.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manager_id</a:t>
            </a:r>
            <a:r>
              <a:rPr lang="en-IN" sz="2800" dirty="0"/>
              <a:t> as foreign key.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Revenue: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tells out revenue gained by a club , through ticket </a:t>
            </a:r>
            <a:r>
              <a:rPr lang="en-IN" sz="2800" dirty="0" err="1"/>
              <a:t>sales,and</a:t>
            </a:r>
            <a:r>
              <a:rPr lang="en-IN" sz="2800" dirty="0"/>
              <a:t> </a:t>
            </a:r>
            <a:r>
              <a:rPr lang="en-IN" sz="2800" dirty="0" err="1"/>
              <a:t>merchandise_sale</a:t>
            </a:r>
            <a:r>
              <a:rPr lang="en-IN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revenue as </a:t>
            </a:r>
            <a:r>
              <a:rPr lang="en-IN" sz="2800" dirty="0" err="1"/>
              <a:t>net_income</a:t>
            </a:r>
            <a:r>
              <a:rPr lang="en-IN" sz="2800" dirty="0"/>
              <a:t>, </a:t>
            </a:r>
            <a:r>
              <a:rPr lang="en-IN" sz="2800" dirty="0" err="1"/>
              <a:t>team_id</a:t>
            </a:r>
            <a:r>
              <a:rPr lang="en-IN" sz="2800" dirty="0"/>
              <a:t>, </a:t>
            </a:r>
            <a:r>
              <a:rPr lang="en-IN" sz="2800" dirty="0" err="1"/>
              <a:t>ticket_cost</a:t>
            </a:r>
            <a:r>
              <a:rPr lang="en-IN" sz="2800" dirty="0"/>
              <a:t> and merchandise sales as attributes.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996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9CE4DD-1E4D-E7EE-78DF-B0BB7956B8F4}"/>
              </a:ext>
            </a:extLst>
          </p:cNvPr>
          <p:cNvSpPr txBox="1"/>
          <p:nvPr/>
        </p:nvSpPr>
        <p:spPr>
          <a:xfrm>
            <a:off x="708917" y="698643"/>
            <a:ext cx="107056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b="1" dirty="0"/>
              <a:t>Referee: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This entity gives the information about referees.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This entity has </a:t>
            </a:r>
            <a:r>
              <a:rPr lang="en-US" sz="2800" dirty="0" err="1"/>
              <a:t>referee_id</a:t>
            </a:r>
            <a:r>
              <a:rPr lang="en-US" sz="2800" dirty="0"/>
              <a:t>, </a:t>
            </a:r>
            <a:r>
              <a:rPr lang="en-US" sz="2800" dirty="0" err="1"/>
              <a:t>referee_name</a:t>
            </a:r>
            <a:r>
              <a:rPr lang="en-US" sz="2800" dirty="0"/>
              <a:t> and </a:t>
            </a:r>
            <a:r>
              <a:rPr lang="en-US" sz="2800" dirty="0" err="1"/>
              <a:t>matches_refereed</a:t>
            </a:r>
            <a:r>
              <a:rPr lang="en-US" sz="2800" dirty="0"/>
              <a:t> as attributes.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This entity has </a:t>
            </a:r>
            <a:r>
              <a:rPr lang="en-US" sz="2800" dirty="0" err="1"/>
              <a:t>referee_id</a:t>
            </a:r>
            <a:r>
              <a:rPr lang="en-US" sz="2800" dirty="0"/>
              <a:t> as primary key.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/>
              <a:t>Club- Match: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tells about which club played which match.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club_id,match_id</a:t>
            </a:r>
            <a:r>
              <a:rPr lang="en-IN" sz="2800" dirty="0"/>
              <a:t> combined as primary key.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both </a:t>
            </a:r>
            <a:r>
              <a:rPr lang="en-IN" sz="2800" dirty="0" err="1"/>
              <a:t>club_id</a:t>
            </a:r>
            <a:r>
              <a:rPr lang="en-IN" sz="2800" dirty="0"/>
              <a:t>, </a:t>
            </a:r>
            <a:r>
              <a:rPr lang="en-IN" sz="2800" dirty="0" err="1"/>
              <a:t>match_id</a:t>
            </a:r>
            <a:r>
              <a:rPr lang="en-IN" sz="2800" dirty="0"/>
              <a:t> as foreign keys.</a:t>
            </a:r>
          </a:p>
        </p:txBody>
      </p:sp>
    </p:spTree>
    <p:extLst>
      <p:ext uri="{BB962C8B-B14F-4D97-AF65-F5344CB8AC3E}">
        <p14:creationId xmlns:p14="http://schemas.microsoft.com/office/powerpoint/2010/main" val="2010946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8E30E1-5575-5CB2-75A1-D105AD9ED630}"/>
              </a:ext>
            </a:extLst>
          </p:cNvPr>
          <p:cNvSpPr txBox="1"/>
          <p:nvPr/>
        </p:nvSpPr>
        <p:spPr>
          <a:xfrm>
            <a:off x="665480" y="280256"/>
            <a:ext cx="108610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/>
              <a:t>Stats:</a:t>
            </a:r>
          </a:p>
          <a:p>
            <a:r>
              <a:rPr lang="en-IN" sz="2800" dirty="0"/>
              <a:t>           It tells about the performance of a player.</a:t>
            </a:r>
          </a:p>
          <a:p>
            <a:r>
              <a:rPr lang="en-IN" sz="2800" dirty="0"/>
              <a:t>           It has goals, assists, </a:t>
            </a:r>
            <a:r>
              <a:rPr lang="en-IN" sz="2800" dirty="0" err="1"/>
              <a:t>player_id</a:t>
            </a:r>
            <a:r>
              <a:rPr lang="en-IN" sz="2800" dirty="0"/>
              <a:t>, </a:t>
            </a:r>
            <a:r>
              <a:rPr lang="en-IN" sz="2800" dirty="0" err="1"/>
              <a:t>motms</a:t>
            </a:r>
            <a:r>
              <a:rPr lang="en-IN" sz="2800" dirty="0"/>
              <a:t>, etc. as attributes.</a:t>
            </a:r>
          </a:p>
          <a:p>
            <a:r>
              <a:rPr lang="en-IN" sz="2800" dirty="0"/>
              <a:t>           It has </a:t>
            </a:r>
            <a:r>
              <a:rPr lang="en-IN" sz="2800" dirty="0" err="1"/>
              <a:t>player_id</a:t>
            </a:r>
            <a:r>
              <a:rPr lang="en-IN" sz="2800" dirty="0"/>
              <a:t> as primary key as well as foreign key.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Matching: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score1, score2, </a:t>
            </a:r>
            <a:r>
              <a:rPr lang="en-IN" sz="2800" dirty="0" err="1"/>
              <a:t>match_id</a:t>
            </a:r>
            <a:r>
              <a:rPr lang="en-IN" sz="2800" dirty="0"/>
              <a:t>, </a:t>
            </a:r>
            <a:r>
              <a:rPr lang="en-IN" sz="2800" dirty="0" err="1"/>
              <a:t>motm_id</a:t>
            </a:r>
            <a:r>
              <a:rPr lang="en-IN" sz="2800" dirty="0"/>
              <a:t>, </a:t>
            </a:r>
            <a:r>
              <a:rPr lang="en-IN" sz="2800" dirty="0" err="1"/>
              <a:t>stadium_id</a:t>
            </a:r>
            <a:r>
              <a:rPr lang="en-IN" sz="2800" dirty="0"/>
              <a:t> as attributes.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gives information about score of a match.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stadium_id</a:t>
            </a:r>
            <a:r>
              <a:rPr lang="en-IN" sz="2800" dirty="0"/>
              <a:t> as foreign key.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Match-referee: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gives information about which match had which referee.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referee_id</a:t>
            </a:r>
            <a:r>
              <a:rPr lang="en-IN" sz="2800" dirty="0"/>
              <a:t>, </a:t>
            </a:r>
            <a:r>
              <a:rPr lang="en-IN" sz="2800" dirty="0" err="1"/>
              <a:t>match_id</a:t>
            </a:r>
            <a:r>
              <a:rPr lang="en-IN" sz="2800" dirty="0"/>
              <a:t> combined as primary key.</a:t>
            </a:r>
          </a:p>
        </p:txBody>
      </p:sp>
    </p:spTree>
    <p:extLst>
      <p:ext uri="{BB962C8B-B14F-4D97-AF65-F5344CB8AC3E}">
        <p14:creationId xmlns:p14="http://schemas.microsoft.com/office/powerpoint/2010/main" val="3915309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1D0CEB-EA7E-B64D-ECDB-B0B9EC49CF9A}"/>
              </a:ext>
            </a:extLst>
          </p:cNvPr>
          <p:cNvSpPr txBox="1"/>
          <p:nvPr/>
        </p:nvSpPr>
        <p:spPr>
          <a:xfrm>
            <a:off x="215757" y="256854"/>
            <a:ext cx="109830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Normalization:</a:t>
            </a:r>
          </a:p>
          <a:p>
            <a:endParaRPr lang="en-IN" sz="3200" b="1" dirty="0"/>
          </a:p>
          <a:p>
            <a:r>
              <a:rPr lang="en-IN" sz="2800" dirty="0"/>
              <a:t>In this database model, all the relations are in BCNF normal forms. So no normalization is required.</a:t>
            </a:r>
          </a:p>
        </p:txBody>
      </p:sp>
    </p:spTree>
    <p:extLst>
      <p:ext uri="{BB962C8B-B14F-4D97-AF65-F5344CB8AC3E}">
        <p14:creationId xmlns:p14="http://schemas.microsoft.com/office/powerpoint/2010/main" val="156693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9F2A2E-2E4A-4442-F036-7F5C4A028A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7638"/>
            <a:ext cx="9604375" cy="1049337"/>
          </a:xfrm>
        </p:spPr>
        <p:txBody>
          <a:bodyPr/>
          <a:lstStyle/>
          <a:p>
            <a:r>
              <a:rPr lang="en-IN" u="sng" dirty="0"/>
              <a:t>TABLES</a:t>
            </a:r>
            <a:r>
              <a:rPr lang="en-IN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00EA1-C7E1-5760-6A87-9AB1CBDE75D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14550"/>
            <a:ext cx="9601200" cy="3317875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114960-8332-BE20-7120-A5623BE7EABE}"/>
              </a:ext>
            </a:extLst>
          </p:cNvPr>
          <p:cNvSpPr txBox="1"/>
          <p:nvPr/>
        </p:nvSpPr>
        <p:spPr>
          <a:xfrm>
            <a:off x="1038545" y="1199186"/>
            <a:ext cx="469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E34BF-F1DA-DE32-D376-686C8331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45" y="1657259"/>
            <a:ext cx="9582642" cy="35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2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43B1A-117A-1226-CBF9-B3F02F51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65" y="95079"/>
            <a:ext cx="9569942" cy="3333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EAE08-52DC-B876-F67A-38406BE4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66" y="3429000"/>
            <a:ext cx="9544541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60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7AF6F5-FDEB-F97C-8A29-EB5EDA92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56" y="190334"/>
            <a:ext cx="9500088" cy="3238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E9D66-3181-221D-463C-FB93AA47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56" y="3429000"/>
            <a:ext cx="9506439" cy="249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12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CF594-ED50-F654-F8B8-134840DE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81" y="643086"/>
            <a:ext cx="9481037" cy="327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ECD3B-C3D3-0D7A-F1D6-107E252A2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29" y="3913504"/>
            <a:ext cx="9512789" cy="13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A86B1-ADA9-DB3D-0351-97A1E79F9154}"/>
              </a:ext>
            </a:extLst>
          </p:cNvPr>
          <p:cNvSpPr txBox="1"/>
          <p:nvPr/>
        </p:nvSpPr>
        <p:spPr>
          <a:xfrm>
            <a:off x="924560" y="2946400"/>
            <a:ext cx="1029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Club:</a:t>
            </a:r>
          </a:p>
          <a:p>
            <a:r>
              <a:rPr lang="en-IN" dirty="0"/>
              <a:t>                                                                                            country:</a:t>
            </a:r>
          </a:p>
          <a:p>
            <a:r>
              <a:rPr lang="en-IN" dirty="0"/>
              <a:t>                                                 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61B86-31D0-0608-5407-19113EDE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3539976"/>
            <a:ext cx="3899100" cy="143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A252D-327F-31CC-E314-33195FF25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78" y="3568552"/>
            <a:ext cx="3441877" cy="1378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CDB7C9-F2E1-393C-5490-DD23BF2FD9A0}"/>
              </a:ext>
            </a:extLst>
          </p:cNvPr>
          <p:cNvSpPr txBox="1"/>
          <p:nvPr/>
        </p:nvSpPr>
        <p:spPr>
          <a:xfrm>
            <a:off x="729465" y="729465"/>
            <a:ext cx="1029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Stadium:                                                                                  Referee:</a:t>
            </a:r>
          </a:p>
          <a:p>
            <a:r>
              <a:rPr lang="en-US" dirty="0"/>
              <a:t>                                                                                                 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4F141-F768-968E-7120-A104B6A3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25" y="1242671"/>
            <a:ext cx="4565885" cy="1371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294E64-1826-93B0-4131-036B3D635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78" y="1089458"/>
            <a:ext cx="3518081" cy="1790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9D404-3985-D744-89C6-442747158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78" y="1155608"/>
            <a:ext cx="3518081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9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1A216-3CDE-60C1-24E5-741B2FF7F4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39763"/>
            <a:ext cx="9601200" cy="1303337"/>
          </a:xfrm>
        </p:spPr>
        <p:txBody>
          <a:bodyPr/>
          <a:lstStyle/>
          <a:p>
            <a:r>
              <a:rPr lang="en-IN" u="sng" dirty="0">
                <a:solidFill>
                  <a:schemeClr val="accent4">
                    <a:lumMod val="75000"/>
                  </a:schemeClr>
                </a:solidFill>
                <a:latin typeface="Centaur" panose="02030504050205020304" pitchFamily="18" charset="0"/>
              </a:rPr>
              <a:t>PROBLEM STATEMENT</a:t>
            </a:r>
            <a:r>
              <a:rPr lang="en-IN" u="sng" dirty="0">
                <a:solidFill>
                  <a:srgbClr val="C00000"/>
                </a:solidFill>
                <a:latin typeface="Centaur" panose="020305040502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3332-C2FA-C061-BB18-BBD5F5664A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112963"/>
            <a:ext cx="9601200" cy="3317875"/>
          </a:xfrm>
          <a:noFill/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2">
                    <a:lumMod val="10000"/>
                  </a:schemeClr>
                </a:solidFill>
                <a:latin typeface="Sitka Small Semibold" pitchFamily="2" charset="0"/>
              </a:rPr>
              <a:t>The game football is loved by huge population all over the world. It is useful to have a football database system about a league so that people who follow it can have easier access to statistics related to it.</a:t>
            </a:r>
          </a:p>
          <a:p>
            <a:r>
              <a:rPr lang="en-IN" sz="2000" dirty="0">
                <a:solidFill>
                  <a:schemeClr val="bg2">
                    <a:lumMod val="10000"/>
                  </a:schemeClr>
                </a:solidFill>
                <a:latin typeface="Sitka Small Semibold" pitchFamily="2" charset="0"/>
              </a:rPr>
              <a:t>The project would allow us to know the statistics of a player, team and also support functions like adding, modifying and removing team and player details, tracking team performance, recording match information, calculating match results and league rankings , etc. </a:t>
            </a:r>
          </a:p>
        </p:txBody>
      </p:sp>
    </p:spTree>
    <p:extLst>
      <p:ext uri="{BB962C8B-B14F-4D97-AF65-F5344CB8AC3E}">
        <p14:creationId xmlns:p14="http://schemas.microsoft.com/office/powerpoint/2010/main" val="21836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AEEAF0-A886-58B3-E0D9-AF04CCC21ED7}"/>
              </a:ext>
            </a:extLst>
          </p:cNvPr>
          <p:cNvSpPr txBox="1"/>
          <p:nvPr/>
        </p:nvSpPr>
        <p:spPr>
          <a:xfrm>
            <a:off x="650240" y="589280"/>
            <a:ext cx="108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Stats: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7AAE5-9CD6-87EB-5A51-5792417A5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80" y="1070909"/>
            <a:ext cx="6337626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9AFF8B-45DA-115F-2044-6893F4D1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20" y="1403256"/>
            <a:ext cx="6223320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6678C2-C2FC-682A-E735-388C13175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364" y="1838960"/>
            <a:ext cx="6464632" cy="36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61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4F53E-BFC8-2A7C-D1A4-65F7223C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10" y="890822"/>
            <a:ext cx="6026460" cy="320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751A0B-F42B-1F4C-82AA-9429BF670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159" y="4097737"/>
            <a:ext cx="6045511" cy="10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4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10F45-5637-E973-67F8-4FC9ECB8E0BB}"/>
              </a:ext>
            </a:extLst>
          </p:cNvPr>
          <p:cNvSpPr txBox="1"/>
          <p:nvPr/>
        </p:nvSpPr>
        <p:spPr>
          <a:xfrm>
            <a:off x="640080" y="690880"/>
            <a:ext cx="1087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Matches:                                                                                League:                                                                                                                                                                 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302D9-FBA2-2406-A67C-9EF0413E2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178525"/>
            <a:ext cx="4070559" cy="1371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9F09D-0735-B47C-5888-7E55816AC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641" y="1155044"/>
            <a:ext cx="2825895" cy="514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95C917-EF38-3D11-953A-DB2AA981F99D}"/>
              </a:ext>
            </a:extLst>
          </p:cNvPr>
          <p:cNvSpPr txBox="1"/>
          <p:nvPr/>
        </p:nvSpPr>
        <p:spPr>
          <a:xfrm>
            <a:off x="812800" y="2753360"/>
            <a:ext cx="1058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Managers:                                                                                                         Coaches:</a:t>
            </a:r>
          </a:p>
          <a:p>
            <a:r>
              <a:rPr lang="en-IN" dirty="0"/>
              <a:t>                                                                                                                          </a:t>
            </a:r>
          </a:p>
          <a:p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4BBAE-09F1-FC57-74D2-9D6D6409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3242407"/>
            <a:ext cx="5423179" cy="1447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66189-0069-CD82-D2A9-E7A7AE666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641" y="3204865"/>
            <a:ext cx="4623038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5BA41-AEA9-7D50-1AA2-47DE3371A08C}"/>
              </a:ext>
            </a:extLst>
          </p:cNvPr>
          <p:cNvSpPr txBox="1"/>
          <p:nvPr/>
        </p:nvSpPr>
        <p:spPr>
          <a:xfrm>
            <a:off x="660400" y="751840"/>
            <a:ext cx="1081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Points_table</a:t>
            </a:r>
            <a:r>
              <a:rPr lang="en-IN" dirty="0"/>
              <a:t>:                                                                     Club- Match:                              Match-referee:</a:t>
            </a:r>
          </a:p>
          <a:p>
            <a:r>
              <a:rPr lang="en-IN" dirty="0"/>
              <a:t>                                                                                                                                           </a:t>
            </a:r>
          </a:p>
          <a:p>
            <a:r>
              <a:rPr lang="en-IN" dirty="0"/>
              <a:t>                                                                                                                                                         </a:t>
            </a:r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D7F89-5047-5EDF-C85B-25DB34F8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" y="1297269"/>
            <a:ext cx="4305521" cy="1378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A0F55-AD9D-7EB9-67D1-7C3690FF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77" y="1202328"/>
            <a:ext cx="1943200" cy="2292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DF742-C410-D008-C40C-03E73D5B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955" y="1167496"/>
            <a:ext cx="2317869" cy="3162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1CBD8-AAAA-7F9D-2D69-633E151E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77" y="1167496"/>
            <a:ext cx="1943200" cy="2292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C3EE74-2C3A-0C89-9E55-640B417145B5}"/>
              </a:ext>
            </a:extLst>
          </p:cNvPr>
          <p:cNvSpPr txBox="1"/>
          <p:nvPr/>
        </p:nvSpPr>
        <p:spPr>
          <a:xfrm>
            <a:off x="503434" y="3174715"/>
            <a:ext cx="4305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Revenue: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A0E1A-EB37-2D34-B5F0-EE0D6B406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739514"/>
            <a:ext cx="3829247" cy="127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C5282-F4C5-804A-613D-FF786DFA13E9}"/>
              </a:ext>
            </a:extLst>
          </p:cNvPr>
          <p:cNvSpPr txBox="1"/>
          <p:nvPr/>
        </p:nvSpPr>
        <p:spPr>
          <a:xfrm>
            <a:off x="410966" y="174661"/>
            <a:ext cx="113118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Queries:-</a:t>
            </a:r>
          </a:p>
          <a:p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Write a </a:t>
            </a:r>
            <a:r>
              <a:rPr lang="en-US" sz="2800" dirty="0" err="1"/>
              <a:t>sql</a:t>
            </a:r>
            <a:r>
              <a:rPr lang="en-US" sz="2800" dirty="0"/>
              <a:t> query to know winner of the league?</a:t>
            </a:r>
          </a:p>
          <a:p>
            <a:endParaRPr lang="en-US" sz="2800" dirty="0"/>
          </a:p>
          <a:p>
            <a:r>
              <a:rPr lang="en-US" sz="2800" dirty="0"/>
              <a:t>Sol.        </a:t>
            </a:r>
          </a:p>
          <a:p>
            <a:r>
              <a:rPr lang="en-US" sz="2800" dirty="0"/>
              <a:t>         select </a:t>
            </a:r>
            <a:r>
              <a:rPr lang="en-US" sz="2800" dirty="0" err="1"/>
              <a:t>team_name,points</a:t>
            </a:r>
            <a:r>
              <a:rPr lang="en-US" sz="2800" dirty="0"/>
              <a:t> from club </a:t>
            </a:r>
            <a:r>
              <a:rPr lang="en-US" sz="2800" dirty="0" err="1"/>
              <a:t>c,points_table</a:t>
            </a:r>
            <a:r>
              <a:rPr lang="en-US" sz="2800" dirty="0"/>
              <a:t> p where </a:t>
            </a:r>
            <a:r>
              <a:rPr lang="en-US" sz="2800" dirty="0" err="1"/>
              <a:t>c.team_id</a:t>
            </a:r>
            <a:r>
              <a:rPr lang="en-US" sz="2800" dirty="0"/>
              <a:t> = </a:t>
            </a:r>
            <a:r>
              <a:rPr lang="en-US" sz="2800" dirty="0" err="1"/>
              <a:t>p.team_id</a:t>
            </a:r>
            <a:r>
              <a:rPr lang="en-US" sz="2800" dirty="0"/>
              <a:t> and </a:t>
            </a:r>
            <a:r>
              <a:rPr lang="en-US" sz="2800" dirty="0" err="1"/>
              <a:t>c.team_id</a:t>
            </a:r>
            <a:r>
              <a:rPr lang="en-US" sz="2800" dirty="0"/>
              <a:t>=(select </a:t>
            </a:r>
            <a:r>
              <a:rPr lang="en-US" sz="2800" dirty="0" err="1"/>
              <a:t>team_id</a:t>
            </a:r>
            <a:r>
              <a:rPr lang="en-US" sz="2800" dirty="0"/>
              <a:t> from </a:t>
            </a:r>
            <a:r>
              <a:rPr lang="en-US" sz="2800" dirty="0" err="1"/>
              <a:t>points_table</a:t>
            </a:r>
            <a:r>
              <a:rPr lang="en-US" sz="2800" dirty="0"/>
              <a:t> where points=(select max(points) from </a:t>
            </a:r>
            <a:r>
              <a:rPr lang="en-US" sz="2800" dirty="0" err="1"/>
              <a:t>points_table</a:t>
            </a:r>
            <a:r>
              <a:rPr lang="en-US" sz="2800" dirty="0"/>
              <a:t>));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0456-6122-3624-B687-16B1E1C6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90" y="4082675"/>
            <a:ext cx="5257175" cy="13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8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F0D4BF-FBE1-8C68-86CA-5A02FC5ED74D}"/>
              </a:ext>
            </a:extLst>
          </p:cNvPr>
          <p:cNvSpPr txBox="1"/>
          <p:nvPr/>
        </p:nvSpPr>
        <p:spPr>
          <a:xfrm>
            <a:off x="205483" y="133564"/>
            <a:ext cx="118050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Write an SQL query to show the league’s top </a:t>
            </a:r>
            <a:r>
              <a:rPr lang="en-US" sz="2800" dirty="0" err="1"/>
              <a:t>goalscorer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Sol.</a:t>
            </a:r>
          </a:p>
          <a:p>
            <a:endParaRPr lang="en-US" sz="2800" dirty="0"/>
          </a:p>
          <a:p>
            <a:r>
              <a:rPr lang="en-US" sz="2800" dirty="0"/>
              <a:t>         select </a:t>
            </a:r>
            <a:r>
              <a:rPr lang="en-US" sz="2800" dirty="0" err="1"/>
              <a:t>first_name,last_name,goals</a:t>
            </a:r>
            <a:r>
              <a:rPr lang="en-US" sz="2800" dirty="0"/>
              <a:t> from player </a:t>
            </a:r>
            <a:r>
              <a:rPr lang="en-US" sz="2800" dirty="0" err="1"/>
              <a:t>p,stats</a:t>
            </a:r>
            <a:r>
              <a:rPr lang="en-US" sz="2800" dirty="0"/>
              <a:t> s where </a:t>
            </a:r>
            <a:r>
              <a:rPr lang="en-US" sz="2800" dirty="0" err="1"/>
              <a:t>p.player_id</a:t>
            </a:r>
            <a:r>
              <a:rPr lang="en-US" sz="2800" dirty="0"/>
              <a:t>=</a:t>
            </a:r>
            <a:r>
              <a:rPr lang="en-US" sz="2800" dirty="0" err="1"/>
              <a:t>s.player_id</a:t>
            </a:r>
            <a:r>
              <a:rPr lang="en-US" sz="2800" dirty="0"/>
              <a:t> and </a:t>
            </a:r>
            <a:r>
              <a:rPr lang="en-US" sz="2800" dirty="0" err="1"/>
              <a:t>p.player_id</a:t>
            </a:r>
            <a:r>
              <a:rPr lang="en-US" sz="2800" dirty="0"/>
              <a:t>= (select </a:t>
            </a:r>
            <a:r>
              <a:rPr lang="en-US" sz="2800" dirty="0" err="1"/>
              <a:t>player_id</a:t>
            </a:r>
            <a:r>
              <a:rPr lang="en-US" sz="2800" dirty="0"/>
              <a:t> from stats where goals=(select max(goals) from stats));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B785E-A05F-7874-108D-50E6B441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94" y="3765567"/>
            <a:ext cx="5556787" cy="13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4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0FBFEA-1CDC-C35F-8377-1E32C7A828A2}"/>
              </a:ext>
            </a:extLst>
          </p:cNvPr>
          <p:cNvSpPr txBox="1"/>
          <p:nvPr/>
        </p:nvSpPr>
        <p:spPr>
          <a:xfrm>
            <a:off x="174661" y="82193"/>
            <a:ext cx="117947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Write an SQL trigger to update the </a:t>
            </a:r>
            <a:r>
              <a:rPr lang="en-US" sz="2800" dirty="0" err="1"/>
              <a:t>points_table</a:t>
            </a:r>
            <a:r>
              <a:rPr lang="en-US" sz="2800" dirty="0"/>
              <a:t> when a new row is inserted into matching table.</a:t>
            </a:r>
          </a:p>
          <a:p>
            <a:endParaRPr lang="en-US" sz="2800" dirty="0"/>
          </a:p>
          <a:p>
            <a:r>
              <a:rPr lang="en-US" sz="2800" dirty="0"/>
              <a:t>Sol.</a:t>
            </a:r>
          </a:p>
          <a:p>
            <a:r>
              <a:rPr lang="en-US" sz="2800" dirty="0"/>
              <a:t>          set </a:t>
            </a:r>
            <a:r>
              <a:rPr lang="en-US" sz="2800" dirty="0" err="1"/>
              <a:t>serveroutput</a:t>
            </a:r>
            <a:r>
              <a:rPr lang="en-US" sz="2800" dirty="0"/>
              <a:t> on;</a:t>
            </a:r>
          </a:p>
          <a:p>
            <a:r>
              <a:rPr lang="en-US" sz="2800" dirty="0"/>
              <a:t>          create or replace trigger </a:t>
            </a:r>
            <a:r>
              <a:rPr lang="en-US" sz="2800" dirty="0" err="1"/>
              <a:t>update_table</a:t>
            </a:r>
            <a:r>
              <a:rPr lang="en-US" sz="2800" dirty="0"/>
              <a:t> after insert on matching for each row</a:t>
            </a:r>
          </a:p>
          <a:p>
            <a:r>
              <a:rPr lang="en-US" sz="2800" dirty="0"/>
              <a:t>declare</a:t>
            </a:r>
          </a:p>
          <a:p>
            <a:r>
              <a:rPr lang="en-US" sz="2800" dirty="0"/>
              <a:t> </a:t>
            </a:r>
            <a:r>
              <a:rPr lang="en-US" sz="2800" dirty="0" err="1"/>
              <a:t>points_change</a:t>
            </a:r>
            <a:r>
              <a:rPr lang="en-US" sz="2800" dirty="0"/>
              <a:t> int;</a:t>
            </a:r>
          </a:p>
          <a:p>
            <a:r>
              <a:rPr lang="en-US" sz="2800" dirty="0"/>
              <a:t>begin</a:t>
            </a:r>
          </a:p>
          <a:p>
            <a:r>
              <a:rPr lang="en-US" sz="2800" dirty="0"/>
              <a:t>if :new.score1&gt; :new.score2 then </a:t>
            </a:r>
            <a:r>
              <a:rPr lang="en-US" sz="2800" dirty="0" err="1"/>
              <a:t>points_change</a:t>
            </a:r>
            <a:r>
              <a:rPr lang="en-US" sz="2800" dirty="0"/>
              <a:t>:=3;</a:t>
            </a:r>
          </a:p>
          <a:p>
            <a:r>
              <a:rPr lang="en-US" sz="2800" dirty="0" err="1"/>
              <a:t>elsif</a:t>
            </a:r>
            <a:r>
              <a:rPr lang="en-US" sz="2800" dirty="0"/>
              <a:t> :new.score1= :new.score2 then </a:t>
            </a:r>
            <a:r>
              <a:rPr lang="en-US" sz="2800" dirty="0" err="1"/>
              <a:t>points_change</a:t>
            </a:r>
            <a:r>
              <a:rPr lang="en-US" sz="2800" dirty="0"/>
              <a:t>:=0;</a:t>
            </a:r>
          </a:p>
          <a:p>
            <a:r>
              <a:rPr lang="en-US" sz="2800" dirty="0"/>
              <a:t>else </a:t>
            </a:r>
            <a:r>
              <a:rPr lang="en-US" sz="2800" dirty="0" err="1"/>
              <a:t>points_change</a:t>
            </a:r>
            <a:r>
              <a:rPr lang="en-US" sz="2800" dirty="0"/>
              <a:t>:=-3;</a:t>
            </a:r>
          </a:p>
          <a:p>
            <a:r>
              <a:rPr lang="en-US" sz="2800" dirty="0"/>
              <a:t>end if;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41370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79C683-2EAC-1E79-2E46-F22585792961}"/>
              </a:ext>
            </a:extLst>
          </p:cNvPr>
          <p:cNvSpPr txBox="1"/>
          <p:nvPr/>
        </p:nvSpPr>
        <p:spPr>
          <a:xfrm>
            <a:off x="71919" y="0"/>
            <a:ext cx="120002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</a:t>
            </a:r>
            <a:r>
              <a:rPr lang="en-US" dirty="0" err="1"/>
              <a:t>points_table</a:t>
            </a:r>
            <a:endParaRPr lang="en-US" dirty="0"/>
          </a:p>
          <a:p>
            <a:r>
              <a:rPr lang="en-US" dirty="0"/>
              <a:t>set </a:t>
            </a:r>
            <a:r>
              <a:rPr lang="en-US" dirty="0" err="1"/>
              <a:t>matches_played</a:t>
            </a:r>
            <a:r>
              <a:rPr lang="en-US" dirty="0"/>
              <a:t>= matches_played+1,</a:t>
            </a:r>
          </a:p>
          <a:p>
            <a:r>
              <a:rPr lang="en-US" dirty="0"/>
              <a:t>    wins = wins + CASE WHEN </a:t>
            </a:r>
            <a:r>
              <a:rPr lang="en-US" dirty="0" err="1"/>
              <a:t>points_change</a:t>
            </a:r>
            <a:r>
              <a:rPr lang="en-US" dirty="0"/>
              <a:t> = 3 THEN 1 ELSE 0 END,</a:t>
            </a:r>
          </a:p>
          <a:p>
            <a:r>
              <a:rPr lang="en-US" dirty="0"/>
              <a:t>        losses = losses + CASE WHEN </a:t>
            </a:r>
            <a:r>
              <a:rPr lang="en-US" dirty="0" err="1"/>
              <a:t>points_change</a:t>
            </a:r>
            <a:r>
              <a:rPr lang="en-US" dirty="0"/>
              <a:t> = -3 THEN 1 ELSE 0 END,</a:t>
            </a:r>
          </a:p>
          <a:p>
            <a:r>
              <a:rPr lang="en-US" dirty="0"/>
              <a:t>        draws = draws + CASE WHEN </a:t>
            </a:r>
            <a:r>
              <a:rPr lang="en-US" dirty="0" err="1"/>
              <a:t>points_change</a:t>
            </a:r>
            <a:r>
              <a:rPr lang="en-US" dirty="0"/>
              <a:t> = 0 THEN 1 ELSE 0 END,</a:t>
            </a:r>
          </a:p>
          <a:p>
            <a:r>
              <a:rPr lang="en-US" dirty="0"/>
              <a:t>        points = points + CASE WHEN </a:t>
            </a:r>
            <a:r>
              <a:rPr lang="en-US" dirty="0" err="1"/>
              <a:t>points_change</a:t>
            </a:r>
            <a:r>
              <a:rPr lang="en-US" dirty="0"/>
              <a:t> = 3 THEN 3 ELSIF 0 THEN 1 ELSE 0 END,</a:t>
            </a:r>
          </a:p>
          <a:p>
            <a:r>
              <a:rPr lang="en-US" dirty="0"/>
              <a:t>        where </a:t>
            </a:r>
            <a:r>
              <a:rPr lang="en-US" dirty="0" err="1"/>
              <a:t>team_id</a:t>
            </a:r>
            <a:r>
              <a:rPr lang="en-US" dirty="0"/>
              <a:t>= (select </a:t>
            </a:r>
            <a:r>
              <a:rPr lang="en-US" dirty="0" err="1"/>
              <a:t>team_id</a:t>
            </a:r>
            <a:r>
              <a:rPr lang="en-US" dirty="0"/>
              <a:t> from </a:t>
            </a:r>
            <a:r>
              <a:rPr lang="en-US" dirty="0" err="1"/>
              <a:t>club_match</a:t>
            </a:r>
            <a:r>
              <a:rPr lang="en-US" dirty="0"/>
              <a:t> where </a:t>
            </a:r>
            <a:r>
              <a:rPr lang="en-US" dirty="0" err="1"/>
              <a:t>match_id</a:t>
            </a:r>
            <a:r>
              <a:rPr lang="en-US" dirty="0"/>
              <a:t> = :</a:t>
            </a:r>
            <a:r>
              <a:rPr lang="en-US" dirty="0" err="1"/>
              <a:t>new.match_id</a:t>
            </a:r>
            <a:r>
              <a:rPr lang="en-US" dirty="0"/>
              <a:t> and </a:t>
            </a:r>
            <a:r>
              <a:rPr lang="en-US" dirty="0" err="1"/>
              <a:t>team_id</a:t>
            </a:r>
            <a:r>
              <a:rPr lang="en-US" dirty="0"/>
              <a:t> = (select </a:t>
            </a:r>
            <a:r>
              <a:rPr lang="en-US" dirty="0" err="1"/>
              <a:t>team_id</a:t>
            </a:r>
            <a:r>
              <a:rPr lang="en-US" dirty="0"/>
              <a:t> from club where </a:t>
            </a:r>
            <a:r>
              <a:rPr lang="en-US" dirty="0" err="1"/>
              <a:t>stadium_id</a:t>
            </a:r>
            <a:r>
              <a:rPr lang="en-US" dirty="0"/>
              <a:t>=:</a:t>
            </a:r>
            <a:r>
              <a:rPr lang="en-US" dirty="0" err="1"/>
              <a:t>new.stadium_id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update </a:t>
            </a:r>
            <a:r>
              <a:rPr lang="en-US" dirty="0" err="1"/>
              <a:t>points_table</a:t>
            </a:r>
            <a:endParaRPr lang="en-US" dirty="0"/>
          </a:p>
          <a:p>
            <a:r>
              <a:rPr lang="en-US" dirty="0"/>
              <a:t>set </a:t>
            </a:r>
            <a:r>
              <a:rPr lang="en-US" dirty="0" err="1"/>
              <a:t>matches_played</a:t>
            </a:r>
            <a:r>
              <a:rPr lang="en-US" dirty="0"/>
              <a:t>= matches_played+1,</a:t>
            </a:r>
          </a:p>
          <a:p>
            <a:r>
              <a:rPr lang="en-US" dirty="0"/>
              <a:t>    wins = wins + CASE WHEN </a:t>
            </a:r>
            <a:r>
              <a:rPr lang="en-US" dirty="0" err="1"/>
              <a:t>points_change</a:t>
            </a:r>
            <a:r>
              <a:rPr lang="en-US" dirty="0"/>
              <a:t> = -3 THEN 1 ELSE 0 END,</a:t>
            </a:r>
          </a:p>
          <a:p>
            <a:r>
              <a:rPr lang="en-US" dirty="0"/>
              <a:t>        losses = losses + CASE WHEN </a:t>
            </a:r>
            <a:r>
              <a:rPr lang="en-US" dirty="0" err="1"/>
              <a:t>points_change</a:t>
            </a:r>
            <a:r>
              <a:rPr lang="en-US" dirty="0"/>
              <a:t> = 3 THEN 1 ELSE 0 END,</a:t>
            </a:r>
          </a:p>
          <a:p>
            <a:r>
              <a:rPr lang="en-US" dirty="0"/>
              <a:t>        draws = draws + CASE WHEN change = 0 THEN 1 ELSE 0 END,</a:t>
            </a:r>
          </a:p>
          <a:p>
            <a:r>
              <a:rPr lang="en-US" dirty="0"/>
              <a:t>        points = points + CASE WHEN </a:t>
            </a:r>
            <a:r>
              <a:rPr lang="en-US" dirty="0" err="1"/>
              <a:t>points_change</a:t>
            </a:r>
            <a:r>
              <a:rPr lang="en-US" dirty="0"/>
              <a:t> = -3 THEN 3 ELSIF 0 THEN 1 ELSE 0 END,</a:t>
            </a:r>
          </a:p>
          <a:p>
            <a:r>
              <a:rPr lang="en-US" dirty="0"/>
              <a:t>        where </a:t>
            </a:r>
            <a:r>
              <a:rPr lang="en-US" dirty="0" err="1"/>
              <a:t>team_id</a:t>
            </a:r>
            <a:r>
              <a:rPr lang="en-US" dirty="0"/>
              <a:t>= (select </a:t>
            </a:r>
            <a:r>
              <a:rPr lang="en-US" dirty="0" err="1"/>
              <a:t>team_id</a:t>
            </a:r>
            <a:r>
              <a:rPr lang="en-US" dirty="0"/>
              <a:t> from </a:t>
            </a:r>
            <a:r>
              <a:rPr lang="en-US" dirty="0" err="1"/>
              <a:t>club_match</a:t>
            </a:r>
            <a:r>
              <a:rPr lang="en-US" dirty="0"/>
              <a:t> where </a:t>
            </a:r>
            <a:r>
              <a:rPr lang="en-US" dirty="0" err="1"/>
              <a:t>match_id</a:t>
            </a:r>
            <a:r>
              <a:rPr lang="en-US" dirty="0"/>
              <a:t> = :</a:t>
            </a:r>
            <a:r>
              <a:rPr lang="en-US" dirty="0" err="1"/>
              <a:t>new.match_id</a:t>
            </a:r>
            <a:r>
              <a:rPr lang="en-US" dirty="0"/>
              <a:t> and </a:t>
            </a:r>
            <a:r>
              <a:rPr lang="en-US" dirty="0" err="1"/>
              <a:t>team_id</a:t>
            </a:r>
            <a:r>
              <a:rPr lang="en-US" dirty="0"/>
              <a:t> not in (select </a:t>
            </a:r>
            <a:r>
              <a:rPr lang="en-US" dirty="0" err="1"/>
              <a:t>team_id</a:t>
            </a:r>
            <a:r>
              <a:rPr lang="en-US" dirty="0"/>
              <a:t> from club where </a:t>
            </a:r>
            <a:r>
              <a:rPr lang="en-US" dirty="0" err="1"/>
              <a:t>stadium_id</a:t>
            </a:r>
            <a:r>
              <a:rPr lang="en-US" dirty="0"/>
              <a:t>=:</a:t>
            </a:r>
            <a:r>
              <a:rPr lang="en-US" dirty="0" err="1"/>
              <a:t>new.stadium_id</a:t>
            </a:r>
            <a:r>
              <a:rPr lang="en-US" dirty="0"/>
              <a:t>));</a:t>
            </a:r>
          </a:p>
          <a:p>
            <a:r>
              <a:rPr lang="en-US" dirty="0"/>
              <a:t>end;</a:t>
            </a:r>
          </a:p>
          <a:p>
            <a:r>
              <a:rPr lang="en-US" dirty="0"/>
              <a:t>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276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01CEB-8273-2EB7-4AB8-877AA5622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809974"/>
              </p:ext>
            </p:extLst>
          </p:nvPr>
        </p:nvGraphicFramePr>
        <p:xfrm>
          <a:off x="927100" y="558800"/>
          <a:ext cx="10337800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EE31F9-5CBB-6F58-8893-2CF5EEA77A6B}"/>
              </a:ext>
            </a:extLst>
          </p:cNvPr>
          <p:cNvSpPr txBox="1"/>
          <p:nvPr/>
        </p:nvSpPr>
        <p:spPr>
          <a:xfrm>
            <a:off x="787400" y="2463800"/>
            <a:ext cx="10655300" cy="3416320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Bradley Hand ITC" panose="03070402050302030203" pitchFamily="66" charset="0"/>
              </a:rPr>
              <a:t> E – 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Bradley Hand ITC" panose="03070402050302030203" pitchFamily="66" charset="0"/>
              </a:rPr>
              <a:t>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Bradley Hand ITC" panose="03070402050302030203" pitchFamily="66" charset="0"/>
              </a:rPr>
              <a:t>RELATIONAL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Bradley Hand ITC" panose="03070402050302030203" pitchFamily="66" charset="0"/>
              </a:rPr>
              <a:t>NORMALIZED TABLES AND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>
                <a:latin typeface="Bradley Hand ITC" panose="03070402050302030203" pitchFamily="66" charset="0"/>
              </a:rPr>
              <a:t>QUERIES WITH OUTPUTS</a:t>
            </a:r>
          </a:p>
        </p:txBody>
      </p:sp>
    </p:spTree>
    <p:extLst>
      <p:ext uri="{BB962C8B-B14F-4D97-AF65-F5344CB8AC3E}">
        <p14:creationId xmlns:p14="http://schemas.microsoft.com/office/powerpoint/2010/main" val="43588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84DC79-45A5-EFF4-E3A5-3E56CFF66997}"/>
              </a:ext>
            </a:extLst>
          </p:cNvPr>
          <p:cNvSpPr txBox="1"/>
          <p:nvPr/>
        </p:nvSpPr>
        <p:spPr>
          <a:xfrm>
            <a:off x="62829" y="174661"/>
            <a:ext cx="117228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 Write a </a:t>
            </a:r>
            <a:r>
              <a:rPr lang="en-IN" dirty="0" err="1"/>
              <a:t>sql</a:t>
            </a:r>
            <a:r>
              <a:rPr lang="en-IN" dirty="0"/>
              <a:t> query to show a team that has not won any matches.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Sol.</a:t>
            </a:r>
          </a:p>
          <a:p>
            <a:r>
              <a:rPr lang="en-IN" dirty="0"/>
              <a:t>      </a:t>
            </a:r>
            <a:r>
              <a:rPr lang="en-US" dirty="0"/>
              <a:t>SELECT </a:t>
            </a:r>
            <a:r>
              <a:rPr lang="en-US" dirty="0" err="1"/>
              <a:t>t.team_id</a:t>
            </a:r>
            <a:r>
              <a:rPr lang="en-US" dirty="0"/>
              <a:t>, </a:t>
            </a:r>
            <a:r>
              <a:rPr lang="en-US" dirty="0" err="1"/>
              <a:t>t.team_name</a:t>
            </a:r>
            <a:endParaRPr lang="en-US" dirty="0"/>
          </a:p>
          <a:p>
            <a:r>
              <a:rPr lang="en-US" dirty="0"/>
              <a:t>     FROM club t</a:t>
            </a:r>
          </a:p>
          <a:p>
            <a:r>
              <a:rPr lang="en-US" dirty="0"/>
              <a:t>     JOIN </a:t>
            </a:r>
            <a:r>
              <a:rPr lang="en-US" dirty="0" err="1"/>
              <a:t>points_table</a:t>
            </a:r>
            <a:r>
              <a:rPr lang="en-US" dirty="0"/>
              <a:t> p ON </a:t>
            </a:r>
            <a:r>
              <a:rPr lang="en-US" dirty="0" err="1"/>
              <a:t>t.team_id</a:t>
            </a:r>
            <a:r>
              <a:rPr lang="en-US" dirty="0"/>
              <a:t> = </a:t>
            </a:r>
            <a:r>
              <a:rPr lang="en-US" dirty="0" err="1"/>
              <a:t>p.team_id</a:t>
            </a:r>
            <a:endParaRPr lang="en-US" dirty="0"/>
          </a:p>
          <a:p>
            <a:r>
              <a:rPr lang="en-US" dirty="0"/>
              <a:t>     WHERE </a:t>
            </a:r>
            <a:r>
              <a:rPr lang="en-US" dirty="0" err="1"/>
              <a:t>p.wins</a:t>
            </a:r>
            <a:r>
              <a:rPr lang="en-US" dirty="0"/>
              <a:t> IS NULL;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42EB-76E7-A968-EDB1-7E0A337E5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40" y="2759984"/>
            <a:ext cx="5224796" cy="22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2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D9D235-3FB3-5D46-40CF-9DD42547D497}"/>
              </a:ext>
            </a:extLst>
          </p:cNvPr>
          <p:cNvSpPr txBox="1"/>
          <p:nvPr/>
        </p:nvSpPr>
        <p:spPr>
          <a:xfrm>
            <a:off x="154112" y="82193"/>
            <a:ext cx="118769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 Write an </a:t>
            </a:r>
            <a:r>
              <a:rPr lang="en-IN" dirty="0" err="1"/>
              <a:t>sql</a:t>
            </a:r>
            <a:r>
              <a:rPr lang="en-IN" dirty="0"/>
              <a:t> query to find the stadiums where a specific team played.</a:t>
            </a:r>
          </a:p>
          <a:p>
            <a:endParaRPr lang="en-IN" dirty="0"/>
          </a:p>
          <a:p>
            <a:r>
              <a:rPr lang="en-IN" dirty="0"/>
              <a:t>Sol.</a:t>
            </a:r>
          </a:p>
          <a:p>
            <a:r>
              <a:rPr lang="en-IN" dirty="0"/>
              <a:t>          SELECT </a:t>
            </a:r>
            <a:r>
              <a:rPr lang="en-IN" dirty="0" err="1"/>
              <a:t>s.stadium_id</a:t>
            </a:r>
            <a:r>
              <a:rPr lang="en-IN" dirty="0"/>
              <a:t>, </a:t>
            </a:r>
            <a:r>
              <a:rPr lang="en-IN" dirty="0" err="1"/>
              <a:t>s.stadium_name</a:t>
            </a:r>
            <a:endParaRPr lang="en-IN" dirty="0"/>
          </a:p>
          <a:p>
            <a:r>
              <a:rPr lang="en-IN" dirty="0"/>
              <a:t>FROM stadium s, matching m WHERE </a:t>
            </a:r>
            <a:r>
              <a:rPr lang="en-IN" dirty="0" err="1"/>
              <a:t>s.stadium_id</a:t>
            </a:r>
            <a:r>
              <a:rPr lang="en-IN" dirty="0"/>
              <a:t> = </a:t>
            </a:r>
            <a:r>
              <a:rPr lang="en-IN" dirty="0" err="1"/>
              <a:t>m.stadium_id</a:t>
            </a:r>
            <a:r>
              <a:rPr lang="en-IN" dirty="0"/>
              <a:t> and </a:t>
            </a:r>
            <a:r>
              <a:rPr lang="en-IN" dirty="0" err="1"/>
              <a:t>m.match_id</a:t>
            </a:r>
            <a:r>
              <a:rPr lang="en-IN" dirty="0"/>
              <a:t> in (SELECT </a:t>
            </a:r>
            <a:r>
              <a:rPr lang="en-IN" dirty="0" err="1"/>
              <a:t>match_id</a:t>
            </a:r>
            <a:r>
              <a:rPr lang="en-IN" dirty="0"/>
              <a:t> FROM </a:t>
            </a:r>
            <a:r>
              <a:rPr lang="en-IN" dirty="0" err="1"/>
              <a:t>club_match</a:t>
            </a:r>
            <a:r>
              <a:rPr lang="en-IN" dirty="0"/>
              <a:t> WHERE </a:t>
            </a:r>
            <a:r>
              <a:rPr lang="en-IN" dirty="0" err="1"/>
              <a:t>team_id</a:t>
            </a:r>
            <a:r>
              <a:rPr lang="en-IN" dirty="0"/>
              <a:t>=&amp;</a:t>
            </a:r>
            <a:r>
              <a:rPr lang="en-IN" dirty="0" err="1"/>
              <a:t>team_id</a:t>
            </a:r>
            <a:r>
              <a:rPr lang="en-IN" dirty="0"/>
              <a:t>);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Input is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5E08B-1AC6-2527-5FC8-0D2EB703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09" y="2835398"/>
            <a:ext cx="4689853" cy="13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7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CA6194-4ACC-C95F-462B-60F43CDF068F}"/>
              </a:ext>
            </a:extLst>
          </p:cNvPr>
          <p:cNvSpPr txBox="1"/>
          <p:nvPr/>
        </p:nvSpPr>
        <p:spPr>
          <a:xfrm>
            <a:off x="92467" y="71919"/>
            <a:ext cx="118461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Write an SQL query to show the matches which ended as draw.</a:t>
            </a:r>
          </a:p>
          <a:p>
            <a:endParaRPr lang="en-IN" dirty="0"/>
          </a:p>
          <a:p>
            <a:r>
              <a:rPr lang="en-IN" dirty="0"/>
              <a:t>Sol.</a:t>
            </a:r>
          </a:p>
          <a:p>
            <a:r>
              <a:rPr lang="en-IN" dirty="0"/>
              <a:t>       </a:t>
            </a:r>
            <a:r>
              <a:rPr lang="en-US" dirty="0"/>
              <a:t>SELECT * FROM matching WHERE score1 = score2 ;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6203E-F60B-55EA-F816-28CDCC01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5" y="1728757"/>
            <a:ext cx="5712065" cy="7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02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FD835C5-AC54-A9BF-9465-877B74A0DB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239755"/>
              </p:ext>
            </p:extLst>
          </p:nvPr>
        </p:nvGraphicFramePr>
        <p:xfrm>
          <a:off x="838199" y="78111"/>
          <a:ext cx="10515600" cy="474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7056D1-3422-0BAC-B85D-3AC2FBE82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56" y="683405"/>
            <a:ext cx="9149287" cy="54911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A5E8F5-0D01-71CA-8D76-78AFDF839E32}"/>
                  </a:ext>
                </a:extLst>
              </p14:cNvPr>
              <p14:cNvContentPartPr/>
              <p14:nvPr/>
            </p14:nvContentPartPr>
            <p14:xfrm>
              <a:off x="3276450" y="3092350"/>
              <a:ext cx="176040" cy="8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A5E8F5-0D01-71CA-8D76-78AFDF839E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2810" y="2984350"/>
                <a:ext cx="2836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E310D1-2B44-82A9-47B1-D45840AD3249}"/>
                  </a:ext>
                </a:extLst>
              </p14:cNvPr>
              <p14:cNvContentPartPr/>
              <p14:nvPr/>
            </p14:nvContentPartPr>
            <p14:xfrm>
              <a:off x="3282930" y="3190630"/>
              <a:ext cx="202320" cy="35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E310D1-2B44-82A9-47B1-D45840AD3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8930" y="3082630"/>
                <a:ext cx="3099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CA944E-58C8-3148-8580-3190833E33CF}"/>
                  </a:ext>
                </a:extLst>
              </p14:cNvPr>
              <p14:cNvContentPartPr/>
              <p14:nvPr/>
            </p14:nvContentPartPr>
            <p14:xfrm>
              <a:off x="3406770" y="319063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CA944E-58C8-3148-8580-3190833E33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2770" y="30829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39AB04-9E0C-311D-5FB0-268CD5AE572B}"/>
                  </a:ext>
                </a:extLst>
              </p14:cNvPr>
              <p14:cNvContentPartPr/>
              <p14:nvPr/>
            </p14:nvContentPartPr>
            <p14:xfrm>
              <a:off x="3406770" y="3181270"/>
              <a:ext cx="128160" cy="10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39AB04-9E0C-311D-5FB0-268CD5AE57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2770" y="3073270"/>
                <a:ext cx="2358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5AFB75-7A72-9A0A-958B-041745B20716}"/>
                  </a:ext>
                </a:extLst>
              </p14:cNvPr>
              <p14:cNvContentPartPr/>
              <p14:nvPr/>
            </p14:nvContentPartPr>
            <p14:xfrm>
              <a:off x="3520890" y="317155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5AFB75-7A72-9A0A-958B-041745B207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9250" y="302791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31330-8975-9962-7B5A-E20976309D12}"/>
                  </a:ext>
                </a:extLst>
              </p14:cNvPr>
              <p14:cNvContentPartPr/>
              <p14:nvPr/>
            </p14:nvContentPartPr>
            <p14:xfrm>
              <a:off x="3520890" y="317155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31330-8975-9962-7B5A-E20976309D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9250" y="302791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C1F0B5-FE8F-2A18-5F91-754939BB6DBB}"/>
                  </a:ext>
                </a:extLst>
              </p14:cNvPr>
              <p14:cNvContentPartPr/>
              <p14:nvPr/>
            </p14:nvContentPartPr>
            <p14:xfrm>
              <a:off x="3282930" y="3184510"/>
              <a:ext cx="277200" cy="2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C1F0B5-FE8F-2A18-5F91-754939BB6D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930" y="3040510"/>
                <a:ext cx="42084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B7875BA-8072-40E4-9F00-FDAEC6311B15}"/>
              </a:ext>
            </a:extLst>
          </p:cNvPr>
          <p:cNvGrpSpPr/>
          <p:nvPr/>
        </p:nvGrpSpPr>
        <p:grpSpPr>
          <a:xfrm>
            <a:off x="3345210" y="2978590"/>
            <a:ext cx="458640" cy="304920"/>
            <a:chOff x="3345210" y="2978590"/>
            <a:chExt cx="458640" cy="304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69AC2D-8B91-31AE-D8A4-9950534311DA}"/>
                    </a:ext>
                  </a:extLst>
                </p14:cNvPr>
                <p14:cNvContentPartPr/>
                <p14:nvPr/>
              </p14:nvContentPartPr>
              <p14:xfrm>
                <a:off x="3454290" y="3135910"/>
                <a:ext cx="138240" cy="74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69AC2D-8B91-31AE-D8A4-9950534311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36650" y="3027910"/>
                  <a:ext cx="1738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3C846E-CE0E-DC92-E97B-3BBC9F63EC5B}"/>
                    </a:ext>
                  </a:extLst>
                </p14:cNvPr>
                <p14:cNvContentPartPr/>
                <p14:nvPr/>
              </p14:nvContentPartPr>
              <p14:xfrm>
                <a:off x="3495690" y="3184510"/>
                <a:ext cx="97200" cy="10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3C846E-CE0E-DC92-E97B-3BBC9F63EC5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77690" y="3076510"/>
                  <a:ext cx="1328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4C4ADD2-1A2D-770C-5B9A-B06E8E77245D}"/>
                    </a:ext>
                  </a:extLst>
                </p14:cNvPr>
                <p14:cNvContentPartPr/>
                <p14:nvPr/>
              </p14:nvContentPartPr>
              <p14:xfrm>
                <a:off x="3345210" y="2978590"/>
                <a:ext cx="458640" cy="30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4C4ADD2-1A2D-770C-5B9A-B06E8E7724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27210" y="2870590"/>
                  <a:ext cx="494280" cy="52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D03678-9A82-DE44-C575-340A18AC4F93}"/>
                  </a:ext>
                </a:extLst>
              </p14:cNvPr>
              <p14:cNvContentPartPr/>
              <p14:nvPr/>
            </p14:nvContentPartPr>
            <p14:xfrm>
              <a:off x="2968650" y="2988310"/>
              <a:ext cx="649440" cy="308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D03678-9A82-DE44-C575-340A18AC4F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60010" y="2979310"/>
                <a:ext cx="6670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BA7A1F-11EC-1E7F-ABD6-99402D0A3283}"/>
                  </a:ext>
                </a:extLst>
              </p14:cNvPr>
              <p14:cNvContentPartPr/>
              <p14:nvPr/>
            </p14:nvContentPartPr>
            <p14:xfrm>
              <a:off x="3461130" y="3048790"/>
              <a:ext cx="197640" cy="365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BA7A1F-11EC-1E7F-ABD6-99402D0A328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52490" y="3040150"/>
                <a:ext cx="2152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18EF0C-CA82-2B16-E210-3EC4DA1914D3}"/>
                  </a:ext>
                </a:extLst>
              </p14:cNvPr>
              <p14:cNvContentPartPr/>
              <p14:nvPr/>
            </p14:nvContentPartPr>
            <p14:xfrm>
              <a:off x="3371850" y="3183790"/>
              <a:ext cx="235440" cy="14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18EF0C-CA82-2B16-E210-3EC4DA1914D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62850" y="3174790"/>
                <a:ext cx="2530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576178-8B87-DCCD-4FCF-918BEC18721D}"/>
                  </a:ext>
                </a:extLst>
              </p14:cNvPr>
              <p14:cNvContentPartPr/>
              <p14:nvPr/>
            </p14:nvContentPartPr>
            <p14:xfrm>
              <a:off x="2838690" y="2972830"/>
              <a:ext cx="769680" cy="345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576178-8B87-DCCD-4FCF-918BEC18721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02690" y="2936792"/>
                <a:ext cx="841320" cy="416955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0C2E48-C74C-B01D-F908-2B33BA2D4E9C}"/>
              </a:ext>
            </a:extLst>
          </p:cNvPr>
          <p:cNvCxnSpPr/>
          <p:nvPr/>
        </p:nvCxnSpPr>
        <p:spPr>
          <a:xfrm>
            <a:off x="3054350" y="3018367"/>
            <a:ext cx="0" cy="207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C48D93-722E-B154-59BC-49040BD3D363}"/>
                  </a:ext>
                </a:extLst>
              </p14:cNvPr>
              <p14:cNvContentPartPr/>
              <p14:nvPr/>
            </p14:nvContentPartPr>
            <p14:xfrm>
              <a:off x="3632153" y="2825000"/>
              <a:ext cx="267840" cy="6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C48D93-722E-B154-59BC-49040BD3D36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23153" y="2816000"/>
                <a:ext cx="2854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2308CE2-DD60-3268-E580-E722C96B384F}"/>
                  </a:ext>
                </a:extLst>
              </p14:cNvPr>
              <p14:cNvContentPartPr/>
              <p14:nvPr/>
            </p14:nvContentPartPr>
            <p14:xfrm>
              <a:off x="3905033" y="2841200"/>
              <a:ext cx="167760" cy="67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2308CE2-DD60-3268-E580-E722C96B384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96393" y="2832560"/>
                <a:ext cx="1854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342DB0D-B2E7-0240-C878-403392DBC2FE}"/>
                  </a:ext>
                </a:extLst>
              </p14:cNvPr>
              <p14:cNvContentPartPr/>
              <p14:nvPr/>
            </p14:nvContentPartPr>
            <p14:xfrm>
              <a:off x="3585713" y="2903840"/>
              <a:ext cx="29880" cy="30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342DB0D-B2E7-0240-C878-403392DBC2F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77073" y="2894840"/>
                <a:ext cx="47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FB2110-0D7C-8410-86C7-A89D6132EDA9}"/>
                  </a:ext>
                </a:extLst>
              </p14:cNvPr>
              <p14:cNvContentPartPr/>
              <p14:nvPr/>
            </p14:nvContentPartPr>
            <p14:xfrm>
              <a:off x="3598313" y="2988440"/>
              <a:ext cx="511560" cy="72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FB2110-0D7C-8410-86C7-A89D6132EDA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89313" y="2979800"/>
                <a:ext cx="529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06E498-3F68-188D-101E-2FA03EF34D54}"/>
                  </a:ext>
                </a:extLst>
              </p14:cNvPr>
              <p14:cNvContentPartPr/>
              <p14:nvPr/>
            </p14:nvContentPartPr>
            <p14:xfrm>
              <a:off x="3794873" y="3001400"/>
              <a:ext cx="201600" cy="59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06E498-3F68-188D-101E-2FA03EF34D5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85873" y="2992400"/>
                <a:ext cx="2192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96301B-C4DA-3B1C-AC87-A9521C8E4A4D}"/>
                  </a:ext>
                </a:extLst>
              </p14:cNvPr>
              <p14:cNvContentPartPr/>
              <p14:nvPr/>
            </p14:nvContentPartPr>
            <p14:xfrm>
              <a:off x="3845993" y="3007880"/>
              <a:ext cx="184320" cy="50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96301B-C4DA-3B1C-AC87-A9521C8E4A4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36993" y="2999240"/>
                <a:ext cx="20196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EC5A915-4F6F-3EE6-D2CB-403FF1CE2F8F}"/>
              </a:ext>
            </a:extLst>
          </p:cNvPr>
          <p:cNvGrpSpPr/>
          <p:nvPr/>
        </p:nvGrpSpPr>
        <p:grpSpPr>
          <a:xfrm>
            <a:off x="3099600" y="1396773"/>
            <a:ext cx="7920" cy="23400"/>
            <a:chOff x="3099600" y="1396773"/>
            <a:chExt cx="79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8748BE-A416-1B02-500E-7BDCBAFC6C2D}"/>
                    </a:ext>
                  </a:extLst>
                </p14:cNvPr>
                <p14:cNvContentPartPr/>
                <p14:nvPr/>
              </p14:nvContentPartPr>
              <p14:xfrm>
                <a:off x="3107160" y="1396773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8748BE-A416-1B02-500E-7BDCBAFC6C2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98160" y="13881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8BA3F1-B25C-E943-E28F-39876DDCEB67}"/>
                    </a:ext>
                  </a:extLst>
                </p14:cNvPr>
                <p14:cNvContentPartPr/>
                <p14:nvPr/>
              </p14:nvContentPartPr>
              <p14:xfrm>
                <a:off x="3099600" y="1396773"/>
                <a:ext cx="7920" cy="2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8BA3F1-B25C-E943-E28F-39876DDCEB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90600" y="1388133"/>
                  <a:ext cx="2556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3C3352-E860-3008-131D-0AEBAA4DFE4D}"/>
                  </a:ext>
                </a:extLst>
              </p14:cNvPr>
              <p14:cNvContentPartPr/>
              <p14:nvPr/>
            </p14:nvContentPartPr>
            <p14:xfrm>
              <a:off x="4930408" y="3029913"/>
              <a:ext cx="327600" cy="1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3C3352-E860-3008-131D-0AEBAA4DFE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921768" y="3021273"/>
                <a:ext cx="3452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4D372B-DC74-DE4C-840C-9159073A2273}"/>
                  </a:ext>
                </a:extLst>
              </p14:cNvPr>
              <p14:cNvContentPartPr/>
              <p14:nvPr/>
            </p14:nvContentPartPr>
            <p14:xfrm>
              <a:off x="3050910" y="2882100"/>
              <a:ext cx="957240" cy="241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4D372B-DC74-DE4C-840C-9159073A227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41910" y="2873100"/>
                <a:ext cx="97488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E954F32-C9E7-2928-FDFE-2DF3B71E78EE}"/>
                  </a:ext>
                </a:extLst>
              </p14:cNvPr>
              <p14:cNvContentPartPr/>
              <p14:nvPr/>
            </p14:nvContentPartPr>
            <p14:xfrm>
              <a:off x="3899790" y="3003420"/>
              <a:ext cx="75240" cy="22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E954F32-C9E7-2928-FDFE-2DF3B71E78E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91150" y="2994420"/>
                <a:ext cx="92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9207AA-20A7-CB92-6DF7-66D775BD6486}"/>
                  </a:ext>
                </a:extLst>
              </p14:cNvPr>
              <p14:cNvContentPartPr/>
              <p14:nvPr/>
            </p14:nvContentPartPr>
            <p14:xfrm>
              <a:off x="3161430" y="2862300"/>
              <a:ext cx="93240" cy="135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9207AA-20A7-CB92-6DF7-66D775BD648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52430" y="2853660"/>
                <a:ext cx="1108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249140-CA5A-8454-65F8-4EBC42F07342}"/>
                  </a:ext>
                </a:extLst>
              </p14:cNvPr>
              <p14:cNvContentPartPr/>
              <p14:nvPr/>
            </p14:nvContentPartPr>
            <p14:xfrm>
              <a:off x="3339990" y="2793540"/>
              <a:ext cx="760320" cy="359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249140-CA5A-8454-65F8-4EBC42F0734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31350" y="2784900"/>
                <a:ext cx="7779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096409F-16EA-2071-5F8F-34E2120C0ED9}"/>
                  </a:ext>
                </a:extLst>
              </p14:cNvPr>
              <p14:cNvContentPartPr/>
              <p14:nvPr/>
            </p14:nvContentPartPr>
            <p14:xfrm>
              <a:off x="4086270" y="3017460"/>
              <a:ext cx="81000" cy="1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096409F-16EA-2071-5F8F-34E2120C0ED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77270" y="3008820"/>
                <a:ext cx="986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ABB8CCA-D643-869E-5E73-63B88AB90C91}"/>
                  </a:ext>
                </a:extLst>
              </p14:cNvPr>
              <p14:cNvContentPartPr/>
              <p14:nvPr/>
            </p14:nvContentPartPr>
            <p14:xfrm>
              <a:off x="3571470" y="2883900"/>
              <a:ext cx="111960" cy="214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ABB8CCA-D643-869E-5E73-63B88AB90C9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62470" y="2874900"/>
                <a:ext cx="129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85D21B-628C-9D1A-4D4D-D75713F1D412}"/>
                  </a:ext>
                </a:extLst>
              </p14:cNvPr>
              <p14:cNvContentPartPr/>
              <p14:nvPr/>
            </p14:nvContentPartPr>
            <p14:xfrm>
              <a:off x="3454110" y="2933580"/>
              <a:ext cx="640080" cy="120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85D21B-628C-9D1A-4D4D-D75713F1D41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45110" y="2924940"/>
                <a:ext cx="657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896F87-EF6F-E9AF-1FB4-C20F43F6A027}"/>
                  </a:ext>
                </a:extLst>
              </p14:cNvPr>
              <p14:cNvContentPartPr/>
              <p14:nvPr/>
            </p14:nvContentPartPr>
            <p14:xfrm>
              <a:off x="3781130" y="3015350"/>
              <a:ext cx="275760" cy="802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896F87-EF6F-E9AF-1FB4-C20F43F6A0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72490" y="3006350"/>
                <a:ext cx="293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A731673-17F0-B81D-2B96-6F5F319F69A6}"/>
                  </a:ext>
                </a:extLst>
              </p14:cNvPr>
              <p14:cNvContentPartPr/>
              <p14:nvPr/>
            </p14:nvContentPartPr>
            <p14:xfrm>
              <a:off x="3690050" y="3002030"/>
              <a:ext cx="333360" cy="156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A731673-17F0-B81D-2B96-6F5F319F69A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81050" y="2993390"/>
                <a:ext cx="3510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A4A6DB6-C854-EB87-A5CB-AC4313F1576F}"/>
                  </a:ext>
                </a:extLst>
              </p14:cNvPr>
              <p14:cNvContentPartPr/>
              <p14:nvPr/>
            </p14:nvContentPartPr>
            <p14:xfrm>
              <a:off x="3600050" y="2911670"/>
              <a:ext cx="394560" cy="231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A4A6DB6-C854-EB87-A5CB-AC4313F1576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591050" y="2903030"/>
                <a:ext cx="4122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CACEBB8-C27E-5297-DD59-BC77BFDA44FB}"/>
                  </a:ext>
                </a:extLst>
              </p14:cNvPr>
              <p14:cNvContentPartPr/>
              <p14:nvPr/>
            </p14:nvContentPartPr>
            <p14:xfrm>
              <a:off x="3259130" y="2915990"/>
              <a:ext cx="868680" cy="28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CACEBB8-C27E-5297-DD59-BC77BFDA44F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250130" y="2907350"/>
                <a:ext cx="8863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7ECBA17-20A1-0E92-9BEE-A2BA0DE016B5}"/>
                  </a:ext>
                </a:extLst>
              </p14:cNvPr>
              <p14:cNvContentPartPr/>
              <p14:nvPr/>
            </p14:nvContentPartPr>
            <p14:xfrm>
              <a:off x="3149308" y="2847053"/>
              <a:ext cx="116280" cy="79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7ECBA17-20A1-0E92-9BEE-A2BA0DE016B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40668" y="2838413"/>
                <a:ext cx="1339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D7822C2-C174-B513-D984-2CCEC670CAD1}"/>
                  </a:ext>
                </a:extLst>
              </p14:cNvPr>
              <p14:cNvContentPartPr/>
              <p14:nvPr/>
            </p14:nvContentPartPr>
            <p14:xfrm>
              <a:off x="6087600" y="1575787"/>
              <a:ext cx="457920" cy="250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D7822C2-C174-B513-D984-2CCEC670CAD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078600" y="1567147"/>
                <a:ext cx="4755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157D56-0759-60E9-6B05-3FA9CCDCA5E2}"/>
                  </a:ext>
                </a:extLst>
              </p14:cNvPr>
              <p14:cNvContentPartPr/>
              <p14:nvPr/>
            </p14:nvContentPartPr>
            <p14:xfrm>
              <a:off x="6307560" y="1617547"/>
              <a:ext cx="331920" cy="203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157D56-0759-60E9-6B05-3FA9CCDCA5E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98920" y="1608547"/>
                <a:ext cx="349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2F9DC8E-0F7D-DCB5-AC7F-05AB863D7885}"/>
                  </a:ext>
                </a:extLst>
              </p14:cNvPr>
              <p14:cNvContentPartPr/>
              <p14:nvPr/>
            </p14:nvContentPartPr>
            <p14:xfrm>
              <a:off x="5992347" y="1424413"/>
              <a:ext cx="267840" cy="237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2F9DC8E-0F7D-DCB5-AC7F-05AB863D788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983347" y="1415773"/>
                <a:ext cx="2854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06C89E-C559-C70C-DEA1-4DDFD0D0F389}"/>
                  </a:ext>
                </a:extLst>
              </p14:cNvPr>
              <p14:cNvContentPartPr/>
              <p14:nvPr/>
            </p14:nvContentPartPr>
            <p14:xfrm>
              <a:off x="6048867" y="1536013"/>
              <a:ext cx="576360" cy="301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06C89E-C559-C70C-DEA1-4DDFD0D0F38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040227" y="1527013"/>
                <a:ext cx="5940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AA50392-20A7-4584-2FAD-7236AA873F43}"/>
                  </a:ext>
                </a:extLst>
              </p14:cNvPr>
              <p14:cNvContentPartPr/>
              <p14:nvPr/>
            </p14:nvContentPartPr>
            <p14:xfrm>
              <a:off x="6057867" y="1647253"/>
              <a:ext cx="416520" cy="180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AA50392-20A7-4584-2FAD-7236AA873F4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49227" y="1638253"/>
                <a:ext cx="434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79209C-101C-5575-2491-22F3C5172FEA}"/>
                  </a:ext>
                </a:extLst>
              </p14:cNvPr>
              <p14:cNvContentPartPr/>
              <p14:nvPr/>
            </p14:nvContentPartPr>
            <p14:xfrm>
              <a:off x="6129867" y="1620253"/>
              <a:ext cx="342000" cy="255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79209C-101C-5575-2491-22F3C5172FE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21227" y="1611253"/>
                <a:ext cx="359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677F4B4-4BCF-8DD1-385A-C425D07BFEDF}"/>
                  </a:ext>
                </a:extLst>
              </p14:cNvPr>
              <p14:cNvContentPartPr/>
              <p14:nvPr/>
            </p14:nvContentPartPr>
            <p14:xfrm>
              <a:off x="3054405" y="2987495"/>
              <a:ext cx="360" cy="108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677F4B4-4BCF-8DD1-385A-C425D07BFED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50085" y="2960855"/>
                <a:ext cx="90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D3DA63E-2911-DB5E-0C1C-8D4312B2F79E}"/>
                  </a:ext>
                </a:extLst>
              </p14:cNvPr>
              <p14:cNvContentPartPr/>
              <p14:nvPr/>
            </p14:nvContentPartPr>
            <p14:xfrm>
              <a:off x="3054405" y="2981375"/>
              <a:ext cx="360" cy="88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D3DA63E-2911-DB5E-0C1C-8D4312B2F79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050085" y="2954735"/>
                <a:ext cx="90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F8BFD56-7BCA-E692-F408-F67902C91AF6}"/>
                  </a:ext>
                </a:extLst>
              </p14:cNvPr>
              <p14:cNvContentPartPr/>
              <p14:nvPr/>
            </p14:nvContentPartPr>
            <p14:xfrm>
              <a:off x="3054045" y="3222575"/>
              <a:ext cx="3600" cy="3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F8BFD56-7BCA-E692-F408-F67902C91AF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049725" y="3195935"/>
                <a:ext cx="12240" cy="9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74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10F172-FD3C-F856-2B65-7E114A3D5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758336"/>
              </p:ext>
            </p:extLst>
          </p:nvPr>
        </p:nvGraphicFramePr>
        <p:xfrm>
          <a:off x="723900" y="723900"/>
          <a:ext cx="10680700" cy="534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898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8BE6E19-A77B-1789-E6E7-60165E193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0528472"/>
              </p:ext>
            </p:extLst>
          </p:nvPr>
        </p:nvGraphicFramePr>
        <p:xfrm>
          <a:off x="2496622" y="82193"/>
          <a:ext cx="7448764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F8D83CC-CA31-79BA-8B25-20B7A24F3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45" y="505181"/>
            <a:ext cx="8404261" cy="5842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7F0568-B04C-E538-4A45-064B1A3ED915}"/>
                  </a:ext>
                </a:extLst>
              </p14:cNvPr>
              <p14:cNvContentPartPr/>
              <p14:nvPr/>
            </p14:nvContentPartPr>
            <p14:xfrm>
              <a:off x="2185746" y="2875510"/>
              <a:ext cx="1626840" cy="63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7F0568-B04C-E538-4A45-064B1A3ED9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0106" y="2839870"/>
                <a:ext cx="16984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608B06A-D927-3A99-7CCC-33FE55CC8379}"/>
                  </a:ext>
                </a:extLst>
              </p14:cNvPr>
              <p14:cNvContentPartPr/>
              <p14:nvPr/>
            </p14:nvContentPartPr>
            <p14:xfrm>
              <a:off x="3749586" y="435583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608B06A-D927-3A99-7CCC-33FE55CC83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5266" y="435151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9279D5-B2B5-73FD-6CC1-9B0D733BCA95}"/>
                  </a:ext>
                </a:extLst>
              </p14:cNvPr>
              <p14:cNvContentPartPr/>
              <p14:nvPr/>
            </p14:nvContentPartPr>
            <p14:xfrm>
              <a:off x="2372586" y="3862630"/>
              <a:ext cx="320400" cy="2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9279D5-B2B5-73FD-6CC1-9B0D733BCA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8266" y="3858310"/>
                <a:ext cx="3290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CD18CF-C7F2-A7D3-8ED7-FECBAC454E2C}"/>
                  </a:ext>
                </a:extLst>
              </p14:cNvPr>
              <p14:cNvContentPartPr/>
              <p14:nvPr/>
            </p14:nvContentPartPr>
            <p14:xfrm>
              <a:off x="6677826" y="903070"/>
              <a:ext cx="345600" cy="84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CD18CF-C7F2-A7D3-8ED7-FECBAC454E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73506" y="898750"/>
                <a:ext cx="354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9C46BA-C311-27F6-4600-05562A936AD3}"/>
                  </a:ext>
                </a:extLst>
              </p14:cNvPr>
              <p14:cNvContentPartPr/>
              <p14:nvPr/>
            </p14:nvContentPartPr>
            <p14:xfrm>
              <a:off x="6688266" y="934390"/>
              <a:ext cx="438480" cy="1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9C46BA-C311-27F6-4600-05562A936A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0626" y="916390"/>
                <a:ext cx="474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AD7263-E427-2BBB-5621-57F385829790}"/>
                  </a:ext>
                </a:extLst>
              </p14:cNvPr>
              <p14:cNvContentPartPr/>
              <p14:nvPr/>
            </p14:nvContentPartPr>
            <p14:xfrm>
              <a:off x="6698728" y="971867"/>
              <a:ext cx="394200" cy="2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AD7263-E427-2BBB-5621-57F3858297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81088" y="953867"/>
                <a:ext cx="429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9ED2EE4-C22D-0FA9-3CEA-110A40DFC067}"/>
                  </a:ext>
                </a:extLst>
              </p14:cNvPr>
              <p14:cNvContentPartPr/>
              <p14:nvPr/>
            </p14:nvContentPartPr>
            <p14:xfrm>
              <a:off x="8903368" y="2299187"/>
              <a:ext cx="478080" cy="30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9ED2EE4-C22D-0FA9-3CEA-110A40DFC0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94728" y="2290547"/>
                <a:ext cx="495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BEC13E-8B6B-56A3-38CF-54B7663039C8}"/>
                  </a:ext>
                </a:extLst>
              </p14:cNvPr>
              <p14:cNvContentPartPr/>
              <p14:nvPr/>
            </p14:nvContentPartPr>
            <p14:xfrm>
              <a:off x="8730568" y="2319347"/>
              <a:ext cx="173160" cy="10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BEC13E-8B6B-56A3-38CF-54B7663039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21928" y="2310347"/>
                <a:ext cx="1908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16E58A-361A-EFD2-6819-5F8D78E2EF20}"/>
                  </a:ext>
                </a:extLst>
              </p14:cNvPr>
              <p14:cNvContentPartPr/>
              <p14:nvPr/>
            </p14:nvContentPartPr>
            <p14:xfrm>
              <a:off x="2174620" y="3214540"/>
              <a:ext cx="116640" cy="37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16E58A-361A-EFD2-6819-5F8D78E2EF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5620" y="3205540"/>
                <a:ext cx="1342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388B24-6F56-BD38-3B27-94B815AFD476}"/>
                  </a:ext>
                </a:extLst>
              </p14:cNvPr>
              <p14:cNvContentPartPr/>
              <p14:nvPr/>
            </p14:nvContentPartPr>
            <p14:xfrm>
              <a:off x="3677260" y="3283300"/>
              <a:ext cx="45000" cy="21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388B24-6F56-BD38-3B27-94B815AFD4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68260" y="3274300"/>
                <a:ext cx="62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1A585C-458C-961A-E15B-96BF7FFEC389}"/>
                  </a:ext>
                </a:extLst>
              </p14:cNvPr>
              <p14:cNvContentPartPr/>
              <p14:nvPr/>
            </p14:nvContentPartPr>
            <p14:xfrm>
              <a:off x="6670480" y="966160"/>
              <a:ext cx="464760" cy="63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1A585C-458C-961A-E15B-96BF7FFEC3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61480" y="957520"/>
                <a:ext cx="4824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4EDF57-6A38-EFA0-6FB8-B701109DB223}"/>
                  </a:ext>
                </a:extLst>
              </p14:cNvPr>
              <p14:cNvContentPartPr/>
              <p14:nvPr/>
            </p14:nvContentPartPr>
            <p14:xfrm>
              <a:off x="6867400" y="917560"/>
              <a:ext cx="1051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4EDF57-6A38-EFA0-6FB8-B701109DB2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8400" y="908560"/>
                <a:ext cx="122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514002-DE23-C916-6FF2-1C534C591B76}"/>
                  </a:ext>
                </a:extLst>
              </p14:cNvPr>
              <p14:cNvContentPartPr/>
              <p14:nvPr/>
            </p14:nvContentPartPr>
            <p14:xfrm>
              <a:off x="8676300" y="2307420"/>
              <a:ext cx="195480" cy="20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514002-DE23-C916-6FF2-1C534C591B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67300" y="2298780"/>
                <a:ext cx="213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38D718E-BD64-ABEF-5CFD-27DEF0089D04}"/>
                  </a:ext>
                </a:extLst>
              </p14:cNvPr>
              <p14:cNvContentPartPr/>
              <p14:nvPr/>
            </p14:nvContentPartPr>
            <p14:xfrm>
              <a:off x="8807340" y="2339820"/>
              <a:ext cx="6912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38D718E-BD64-ABEF-5CFD-27DEF0089D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98340" y="2330820"/>
                <a:ext cx="86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A6576E2-CAC5-87BC-1F31-54307198F828}"/>
                  </a:ext>
                </a:extLst>
              </p14:cNvPr>
              <p14:cNvContentPartPr/>
              <p14:nvPr/>
            </p14:nvContentPartPr>
            <p14:xfrm>
              <a:off x="8886540" y="2317140"/>
              <a:ext cx="192960" cy="14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A6576E2-CAC5-87BC-1F31-54307198F8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77900" y="2308500"/>
                <a:ext cx="210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7DC7E4-0A80-0EEB-45EB-D2003698D9FB}"/>
                  </a:ext>
                </a:extLst>
              </p14:cNvPr>
              <p14:cNvContentPartPr/>
              <p14:nvPr/>
            </p14:nvContentPartPr>
            <p14:xfrm>
              <a:off x="9020100" y="2320740"/>
              <a:ext cx="1994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7DC7E4-0A80-0EEB-45EB-D2003698D9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11100" y="2312100"/>
                <a:ext cx="217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5A48B9-8328-87D3-6E86-959841DC0603}"/>
                  </a:ext>
                </a:extLst>
              </p14:cNvPr>
              <p14:cNvContentPartPr/>
              <p14:nvPr/>
            </p14:nvContentPartPr>
            <p14:xfrm>
              <a:off x="9112260" y="2317500"/>
              <a:ext cx="199800" cy="30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5A48B9-8328-87D3-6E86-959841DC06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03260" y="2308500"/>
                <a:ext cx="217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5E31BC-5A0A-D6B5-D625-B454C33D3551}"/>
                  </a:ext>
                </a:extLst>
              </p14:cNvPr>
              <p14:cNvContentPartPr/>
              <p14:nvPr/>
            </p14:nvContentPartPr>
            <p14:xfrm>
              <a:off x="2425260" y="3866940"/>
              <a:ext cx="243720" cy="22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5E31BC-5A0A-D6B5-D625-B454C33D35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16620" y="3857940"/>
                <a:ext cx="26136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642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F5C2E4-9F30-7118-9875-4BAF097EC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604567"/>
              </p:ext>
            </p:extLst>
          </p:nvPr>
        </p:nvGraphicFramePr>
        <p:xfrm>
          <a:off x="1295402" y="982132"/>
          <a:ext cx="9601196" cy="1303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8A9F-3FD9-3E91-2590-79CC1AD52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392" y="2285999"/>
            <a:ext cx="9291215" cy="3450613"/>
          </a:xfrm>
        </p:spPr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b="1" dirty="0"/>
              <a:t>Player :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IN" b="1" dirty="0"/>
              <a:t>         player entity holds information about players in the league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IN" b="1" dirty="0"/>
              <a:t>         This entity has </a:t>
            </a:r>
            <a:r>
              <a:rPr lang="en-IN" b="1" dirty="0" err="1"/>
              <a:t>player_id</a:t>
            </a:r>
            <a:r>
              <a:rPr lang="en-IN" b="1" dirty="0"/>
              <a:t>, </a:t>
            </a:r>
            <a:r>
              <a:rPr lang="en-IN" b="1" dirty="0" err="1"/>
              <a:t>first_name</a:t>
            </a:r>
            <a:r>
              <a:rPr lang="en-IN" b="1" dirty="0"/>
              <a:t>, </a:t>
            </a:r>
            <a:r>
              <a:rPr lang="en-IN" b="1" dirty="0" err="1"/>
              <a:t>last_name</a:t>
            </a:r>
            <a:r>
              <a:rPr lang="en-IN" b="1" dirty="0"/>
              <a:t>, height, weight,          position, </a:t>
            </a:r>
            <a:r>
              <a:rPr lang="en-IN" b="1" dirty="0" err="1"/>
              <a:t>date_of_birth</a:t>
            </a:r>
            <a:r>
              <a:rPr lang="en-IN" b="1" dirty="0"/>
              <a:t>, </a:t>
            </a:r>
            <a:r>
              <a:rPr lang="en-IN" b="1" dirty="0" err="1"/>
              <a:t>contract_expiry</a:t>
            </a:r>
            <a:r>
              <a:rPr lang="en-IN" b="1" dirty="0"/>
              <a:t>, </a:t>
            </a:r>
            <a:r>
              <a:rPr lang="en-IN" b="1" dirty="0" err="1"/>
              <a:t>weekly_wages</a:t>
            </a:r>
            <a:r>
              <a:rPr lang="en-IN" b="1" dirty="0"/>
              <a:t>, </a:t>
            </a:r>
            <a:r>
              <a:rPr lang="en-IN" b="1" dirty="0" err="1"/>
              <a:t>jersey_no</a:t>
            </a:r>
            <a:r>
              <a:rPr lang="en-IN" b="1" dirty="0"/>
              <a:t>,  </a:t>
            </a:r>
            <a:r>
              <a:rPr lang="en-IN" b="1" dirty="0" err="1"/>
              <a:t>country_id</a:t>
            </a:r>
            <a:r>
              <a:rPr lang="en-IN" b="1" dirty="0"/>
              <a:t>, </a:t>
            </a:r>
            <a:r>
              <a:rPr lang="en-IN" b="1" dirty="0" err="1"/>
              <a:t>team_id</a:t>
            </a:r>
            <a:r>
              <a:rPr lang="en-IN" b="1" dirty="0"/>
              <a:t> as attributes.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IN" b="1" dirty="0"/>
              <a:t>         This entity has </a:t>
            </a:r>
            <a:r>
              <a:rPr lang="en-IN" b="1" dirty="0" err="1"/>
              <a:t>player_id</a:t>
            </a:r>
            <a:r>
              <a:rPr lang="en-IN" b="1" dirty="0"/>
              <a:t> as primary key.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IN" b="1" dirty="0"/>
              <a:t>          This entity has </a:t>
            </a:r>
            <a:r>
              <a:rPr lang="en-IN" b="1" dirty="0" err="1"/>
              <a:t>country_id</a:t>
            </a:r>
            <a:r>
              <a:rPr lang="en-IN" b="1" dirty="0"/>
              <a:t>, </a:t>
            </a:r>
            <a:r>
              <a:rPr lang="en-IN" b="1" dirty="0" err="1"/>
              <a:t>team_id</a:t>
            </a:r>
            <a:r>
              <a:rPr lang="en-IN" b="1" dirty="0"/>
              <a:t> as foreign keys.</a:t>
            </a:r>
          </a:p>
        </p:txBody>
      </p:sp>
    </p:spTree>
    <p:extLst>
      <p:ext uri="{BB962C8B-B14F-4D97-AF65-F5344CB8AC3E}">
        <p14:creationId xmlns:p14="http://schemas.microsoft.com/office/powerpoint/2010/main" val="217374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EA0E5D-45A3-69FF-533B-7EA3EBCB7A5A}"/>
              </a:ext>
            </a:extLst>
          </p:cNvPr>
          <p:cNvSpPr txBox="1"/>
          <p:nvPr/>
        </p:nvSpPr>
        <p:spPr>
          <a:xfrm>
            <a:off x="673100" y="647700"/>
            <a:ext cx="108839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3200" b="1" dirty="0"/>
              <a:t>Club: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holds information related to the team.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team_id</a:t>
            </a:r>
            <a:r>
              <a:rPr lang="en-IN" sz="2800" dirty="0"/>
              <a:t>, </a:t>
            </a:r>
            <a:r>
              <a:rPr lang="en-IN" sz="2800" dirty="0" err="1"/>
              <a:t>team_name</a:t>
            </a:r>
            <a:r>
              <a:rPr lang="en-IN" sz="2800" dirty="0"/>
              <a:t>, </a:t>
            </a:r>
            <a:r>
              <a:rPr lang="en-IN" sz="2800" dirty="0" err="1"/>
              <a:t>league_id</a:t>
            </a:r>
            <a:r>
              <a:rPr lang="en-IN" sz="2800" dirty="0"/>
              <a:t>, </a:t>
            </a:r>
            <a:r>
              <a:rPr lang="en-IN" sz="2800" dirty="0" err="1"/>
              <a:t>stadium_id</a:t>
            </a:r>
            <a:r>
              <a:rPr lang="en-IN" sz="2800" dirty="0"/>
              <a:t> as attributes.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 This entity has </a:t>
            </a:r>
            <a:r>
              <a:rPr lang="en-IN" sz="2800" dirty="0" err="1"/>
              <a:t>team_id</a:t>
            </a:r>
            <a:r>
              <a:rPr lang="en-IN" sz="2800" dirty="0"/>
              <a:t> as primary key.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 It has </a:t>
            </a:r>
            <a:r>
              <a:rPr lang="en-IN" sz="2800" dirty="0" err="1"/>
              <a:t>league_id</a:t>
            </a:r>
            <a:r>
              <a:rPr lang="en-IN" sz="2800" dirty="0"/>
              <a:t> and </a:t>
            </a:r>
            <a:r>
              <a:rPr lang="en-IN" sz="2800" dirty="0" err="1"/>
              <a:t>stadium_id</a:t>
            </a:r>
            <a:r>
              <a:rPr lang="en-IN" sz="2800" dirty="0"/>
              <a:t> as foreign keys.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one-many relationship with league entity and one-one relationship with stadium entity.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Country: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holds information related to the country.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country_id</a:t>
            </a:r>
            <a:r>
              <a:rPr lang="en-IN" sz="2800" dirty="0"/>
              <a:t>, </a:t>
            </a:r>
            <a:r>
              <a:rPr lang="en-IN" sz="2800" dirty="0" err="1"/>
              <a:t>country_name</a:t>
            </a:r>
            <a:r>
              <a:rPr lang="en-IN" sz="2800" dirty="0"/>
              <a:t> and </a:t>
            </a:r>
            <a:r>
              <a:rPr lang="en-IN" sz="2800" dirty="0" err="1"/>
              <a:t>fifa_rank</a:t>
            </a:r>
            <a:r>
              <a:rPr lang="en-IN" sz="2800" dirty="0"/>
              <a:t> as attributes.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country_id</a:t>
            </a:r>
            <a:r>
              <a:rPr lang="en-IN" sz="2800" dirty="0"/>
              <a:t> as foreign key.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6029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3A9599-F7D3-892E-F001-31206F36FA6C}"/>
              </a:ext>
            </a:extLst>
          </p:cNvPr>
          <p:cNvSpPr txBox="1"/>
          <p:nvPr/>
        </p:nvSpPr>
        <p:spPr>
          <a:xfrm>
            <a:off x="622300" y="635000"/>
            <a:ext cx="10947400" cy="1566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b="1" dirty="0"/>
              <a:t>Stadium: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holds information regarding the stadium.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holds </a:t>
            </a:r>
            <a:r>
              <a:rPr lang="en-IN" sz="2800" dirty="0" err="1"/>
              <a:t>stadium_id</a:t>
            </a:r>
            <a:r>
              <a:rPr lang="en-IN" sz="2800" dirty="0"/>
              <a:t>, </a:t>
            </a:r>
            <a:r>
              <a:rPr lang="en-IN" sz="2800" dirty="0" err="1"/>
              <a:t>avg_attendance,stadium_name,stadium_capacity</a:t>
            </a:r>
            <a:r>
              <a:rPr lang="en-IN" sz="2800" dirty="0"/>
              <a:t> as attributes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has </a:t>
            </a:r>
            <a:r>
              <a:rPr lang="en-IN" sz="2800" dirty="0" err="1"/>
              <a:t>stadium_id</a:t>
            </a:r>
            <a:r>
              <a:rPr lang="en-IN" sz="2800" dirty="0"/>
              <a:t> as primary key.</a:t>
            </a:r>
          </a:p>
          <a:p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League: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This entity holds information about the league being played.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It has </a:t>
            </a:r>
            <a:r>
              <a:rPr lang="en-IN" sz="2800" dirty="0" err="1"/>
              <a:t>league_id</a:t>
            </a:r>
            <a:r>
              <a:rPr lang="en-IN" sz="2800" dirty="0"/>
              <a:t> as </a:t>
            </a:r>
            <a:r>
              <a:rPr lang="en-IN" sz="2800" dirty="0" err="1"/>
              <a:t>primary_key</a:t>
            </a:r>
            <a:r>
              <a:rPr lang="en-IN" sz="28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/>
              <a:t> It has </a:t>
            </a:r>
            <a:r>
              <a:rPr lang="en-IN" sz="2800" dirty="0" err="1"/>
              <a:t>league_id,league_name</a:t>
            </a:r>
            <a:r>
              <a:rPr lang="en-IN" sz="2800" dirty="0"/>
              <a:t> as attributes</a:t>
            </a:r>
            <a:r>
              <a:rPr lang="en-IN" sz="3200" dirty="0"/>
              <a:t>.</a:t>
            </a:r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55259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2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5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7.xml><?xml version="1.0" encoding="utf-8"?>
<a:theme xmlns:a="http://schemas.openxmlformats.org/drawingml/2006/main" name="4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8.xml><?xml version="1.0" encoding="utf-8"?>
<a:theme xmlns:a="http://schemas.openxmlformats.org/drawingml/2006/main" name="3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642</TotalTime>
  <Words>1691</Words>
  <Application>Microsoft Office PowerPoint</Application>
  <PresentationFormat>Widescreen</PresentationFormat>
  <Paragraphs>203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32</vt:i4>
      </vt:variant>
    </vt:vector>
  </HeadingPairs>
  <TitlesOfParts>
    <vt:vector size="51" baseType="lpstr">
      <vt:lpstr>Arial</vt:lpstr>
      <vt:lpstr>Berlin Sans FB Demi</vt:lpstr>
      <vt:lpstr>Bookman Old Style</vt:lpstr>
      <vt:lpstr>Bradley Hand ITC</vt:lpstr>
      <vt:lpstr>Calisto MT</vt:lpstr>
      <vt:lpstr>Centaur</vt:lpstr>
      <vt:lpstr>Garamond</vt:lpstr>
      <vt:lpstr>Gill Sans MT</vt:lpstr>
      <vt:lpstr>Imprint MT Shadow</vt:lpstr>
      <vt:lpstr>Sitka Small Semibold</vt:lpstr>
      <vt:lpstr>Wingdings</vt:lpstr>
      <vt:lpstr>1_Organic</vt:lpstr>
      <vt:lpstr>1_Gallery</vt:lpstr>
      <vt:lpstr>Gallery</vt:lpstr>
      <vt:lpstr>2_Gallery</vt:lpstr>
      <vt:lpstr>Organic</vt:lpstr>
      <vt:lpstr>5_Gallery</vt:lpstr>
      <vt:lpstr>4_Gallery</vt:lpstr>
      <vt:lpstr>3_Gallery</vt:lpstr>
      <vt:lpstr>FOOTBALL LEAGUE DATABASE    SYSTEM</vt:lpstr>
      <vt:lpstr>PROBLEM STATEMENT: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LEAGUE DATABASE SYSTEM</dc:title>
  <dc:creator>Ram Charan Tej Gaddam</dc:creator>
  <cp:lastModifiedBy>Ram Charan Tej Gaddam</cp:lastModifiedBy>
  <cp:revision>7</cp:revision>
  <dcterms:created xsi:type="dcterms:W3CDTF">2023-03-25T16:37:24Z</dcterms:created>
  <dcterms:modified xsi:type="dcterms:W3CDTF">2023-05-15T15:11:48Z</dcterms:modified>
</cp:coreProperties>
</file>